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2" r:id="rId7"/>
    <p:sldId id="267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57544" autoAdjust="0"/>
  </p:normalViewPr>
  <p:slideViewPr>
    <p:cSldViewPr snapToGrid="0">
      <p:cViewPr varScale="1">
        <p:scale>
          <a:sx n="66" d="100"/>
          <a:sy n="66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D84D1-713F-4237-B8AF-E3F81C771B2C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440E-D95A-468C-BD33-41EB6F868AE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6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b="1" dirty="0" err="1"/>
              <a:t>Semantic</a:t>
            </a:r>
            <a:r>
              <a:rPr lang="fr-CH" b="1" dirty="0"/>
              <a:t> UI</a:t>
            </a:r>
            <a:r>
              <a:rPr lang="fr-CH" dirty="0"/>
              <a:t> </a:t>
            </a:r>
            <a:endParaRPr lang="fr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Framework front end.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Similaire à Bootstrap.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Nom de classes CSS cohérents (</a:t>
            </a:r>
            <a:r>
              <a:rPr lang="fr-CH" i="1" dirty="0" err="1">
                <a:sym typeface="Wingdings" panose="05000000000000000000" pitchFamily="2" charset="2"/>
              </a:rPr>
              <a:t>ui</a:t>
            </a:r>
            <a:r>
              <a:rPr lang="fr-CH" i="1" dirty="0">
                <a:sym typeface="Wingdings" panose="05000000000000000000" pitchFamily="2" charset="2"/>
              </a:rPr>
              <a:t> </a:t>
            </a:r>
            <a:r>
              <a:rPr lang="fr-CH" i="1" dirty="0" err="1">
                <a:sym typeface="Wingdings" panose="05000000000000000000" pitchFamily="2" charset="2"/>
              </a:rPr>
              <a:t>floated</a:t>
            </a:r>
            <a:r>
              <a:rPr lang="fr-CH" i="1" dirty="0">
                <a:sym typeface="Wingdings" panose="05000000000000000000" pitchFamily="2" charset="2"/>
              </a:rPr>
              <a:t> right image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H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b="1" dirty="0" err="1">
                <a:sym typeface="Wingdings" panose="05000000000000000000" pitchFamily="2" charset="2"/>
              </a:rPr>
              <a:t>Review</a:t>
            </a:r>
            <a:r>
              <a:rPr lang="fr-CH" b="1" dirty="0">
                <a:sym typeface="Wingdings" panose="05000000000000000000" pitchFamily="2" charset="2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Commentaires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Connecté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1 commentaire par user et par bière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Système de note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H" b="1" dirty="0">
                <a:sym typeface="Wingdings" panose="05000000000000000000" pitchFamily="2" charset="2"/>
              </a:rPr>
              <a:t>Page profil utilisateur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b="0" dirty="0"/>
              <a:t>Affichages des données utilisateurs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b="0" dirty="0"/>
              <a:t>Formulaire Django </a:t>
            </a:r>
            <a:r>
              <a:rPr lang="fr-CH" b="0" dirty="0" err="1"/>
              <a:t>password</a:t>
            </a:r>
            <a:endParaRPr lang="fr-CH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b="0" dirty="0"/>
              <a:t>Commentaire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440E-D95A-468C-BD33-41EB6F868AE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987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28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6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7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5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3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8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00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43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4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11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9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76CFE-6408-46A5-BF9C-894359095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dirty="0"/>
              <a:t>Projet </a:t>
            </a:r>
            <a:r>
              <a:rPr lang="fr-CH" dirty="0" err="1"/>
              <a:t>django</a:t>
            </a:r>
            <a:r>
              <a:rPr lang="fr-CH" dirty="0"/>
              <a:t>,</a:t>
            </a:r>
            <a:br>
              <a:rPr lang="fr-CH" dirty="0"/>
            </a:br>
            <a:r>
              <a:rPr lang="fr-CH" dirty="0" err="1"/>
              <a:t>BeerReviews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92864A-D26D-4421-ABE2-F459D3B9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217" y="6383215"/>
            <a:ext cx="4972430" cy="474785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G.Nogueira</a:t>
            </a:r>
            <a:r>
              <a:rPr lang="fr-CH" dirty="0"/>
              <a:t>, </a:t>
            </a:r>
            <a:r>
              <a:rPr lang="fr-CH" dirty="0" err="1"/>
              <a:t>A.Rieben</a:t>
            </a:r>
            <a:r>
              <a:rPr lang="fr-CH" dirty="0"/>
              <a:t> &amp; </a:t>
            </a:r>
            <a:r>
              <a:rPr lang="fr-CH" dirty="0" err="1"/>
              <a:t>G.Griesser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82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2152-CA85-4676-A940-053B6A77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37541"/>
            <a:ext cx="10515600" cy="1325563"/>
          </a:xfrm>
        </p:spPr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1934031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0CA9D-5BEB-463E-A3F1-A808026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8442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CH" dirty="0"/>
            </a:br>
            <a:r>
              <a:rPr lang="fr-CH" dirty="0"/>
              <a:t>Sommaire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8A518-E0E7-430D-B9CA-2A04B50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371"/>
            <a:ext cx="7729728" cy="444122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Introduction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Démonstration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Planification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Détails de l’application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Front end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400" dirty="0"/>
              <a:t>Modules Django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Base </a:t>
            </a:r>
            <a:r>
              <a:rPr lang="fr-CH" sz="2400"/>
              <a:t>de données</a:t>
            </a:r>
            <a:endParaRPr lang="fr-CH" sz="2400" dirty="0"/>
          </a:p>
          <a:p>
            <a:pPr lvl="1"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65200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23484-CB9C-45A9-B166-3EED01B3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C2C68-606A-46BB-9686-B68D8BA9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Utilisation de Django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Site web générique sur les bières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Utilisable pour tout type de données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2084121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87EA9-35FE-480E-BCA8-E64EF7F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11" y="2162175"/>
            <a:ext cx="8265414" cy="24201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4934710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B39D7-936F-4583-9F37-7C5F871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B72C2-31D3-4933-8F41-1117E183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586" y="3409950"/>
            <a:ext cx="3093339" cy="267432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dirty="0"/>
              <a:t>Config Django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Système de </a:t>
            </a:r>
            <a:r>
              <a:rPr lang="fr-CH" dirty="0" err="1"/>
              <a:t>Reviews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Top 10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 err="1"/>
              <a:t>Random</a:t>
            </a:r>
            <a:r>
              <a:rPr lang="fr-CH" dirty="0"/>
              <a:t> Beer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7E1904-01CE-4546-A080-21533C24E50D}"/>
              </a:ext>
            </a:extLst>
          </p:cNvPr>
          <p:cNvSpPr txBox="1">
            <a:spLocks/>
          </p:cNvSpPr>
          <p:nvPr/>
        </p:nvSpPr>
        <p:spPr>
          <a:xfrm>
            <a:off x="7822311" y="3409949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73296C2-B765-4754-A608-973ACAA1CD3D}"/>
              </a:ext>
            </a:extLst>
          </p:cNvPr>
          <p:cNvSpPr txBox="1">
            <a:spLocks/>
          </p:cNvSpPr>
          <p:nvPr/>
        </p:nvSpPr>
        <p:spPr>
          <a:xfrm>
            <a:off x="7515225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Gestion des utilisateurs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Liaison utilisateurs/model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administrateur</a:t>
            </a:r>
          </a:p>
          <a:p>
            <a:pPr marL="0" indent="0">
              <a:spcBef>
                <a:spcPts val="0"/>
              </a:spcBef>
              <a:buNone/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B3DBCC5-6ED6-4F31-A803-9183AFD5FA39}"/>
              </a:ext>
            </a:extLst>
          </p:cNvPr>
          <p:cNvSpPr txBox="1">
            <a:spLocks/>
          </p:cNvSpPr>
          <p:nvPr/>
        </p:nvSpPr>
        <p:spPr>
          <a:xfrm>
            <a:off x="1214247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UI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page principale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Mise en place des modèles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JS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Recherche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6DF5019-FFAD-4B2D-91BE-F94EF690E222}"/>
              </a:ext>
            </a:extLst>
          </p:cNvPr>
          <p:cNvSpPr txBox="1">
            <a:spLocks/>
          </p:cNvSpPr>
          <p:nvPr/>
        </p:nvSpPr>
        <p:spPr>
          <a:xfrm>
            <a:off x="973837" y="3038461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Guillaume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083DC9D-EBA1-42D1-9B4F-AA793CDCB2C5}"/>
              </a:ext>
            </a:extLst>
          </p:cNvPr>
          <p:cNvSpPr txBox="1">
            <a:spLocks/>
          </p:cNvSpPr>
          <p:nvPr/>
        </p:nvSpPr>
        <p:spPr>
          <a:xfrm>
            <a:off x="4200527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Axel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FF88CB6-3A04-4070-974E-ED39A2A98BC1}"/>
              </a:ext>
            </a:extLst>
          </p:cNvPr>
          <p:cNvSpPr txBox="1">
            <a:spLocks/>
          </p:cNvSpPr>
          <p:nvPr/>
        </p:nvSpPr>
        <p:spPr>
          <a:xfrm>
            <a:off x="7400925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Gabriel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E4AD004-3053-41DC-8803-BC2E9C7C8BCA}"/>
              </a:ext>
            </a:extLst>
          </p:cNvPr>
          <p:cNvCxnSpPr/>
          <p:nvPr/>
        </p:nvCxnSpPr>
        <p:spPr>
          <a:xfrm>
            <a:off x="1193294" y="3409944"/>
            <a:ext cx="9048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C237613-5EED-4D76-B75F-9EA68AE60484}"/>
              </a:ext>
            </a:extLst>
          </p:cNvPr>
          <p:cNvCxnSpPr>
            <a:cxnSpLocks/>
          </p:cNvCxnSpPr>
          <p:nvPr/>
        </p:nvCxnSpPr>
        <p:spPr>
          <a:xfrm>
            <a:off x="406717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F736B50-E29F-4C38-BC60-B596FEB1521A}"/>
              </a:ext>
            </a:extLst>
          </p:cNvPr>
          <p:cNvCxnSpPr>
            <a:cxnSpLocks/>
          </p:cNvCxnSpPr>
          <p:nvPr/>
        </p:nvCxnSpPr>
        <p:spPr>
          <a:xfrm>
            <a:off x="729386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797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 end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AA951C0-D588-4E91-889D-4B97D42F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 err="1"/>
              <a:t>Semantic</a:t>
            </a:r>
            <a:r>
              <a:rPr lang="fr-CH" sz="2400" dirty="0"/>
              <a:t> UI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Système de </a:t>
            </a:r>
            <a:r>
              <a:rPr lang="fr-CH" sz="2400" dirty="0" err="1"/>
              <a:t>review</a:t>
            </a:r>
            <a:endParaRPr lang="fr-CH" sz="24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Page de profil utilisateur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12310369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02323"/>
            <a:ext cx="7729728" cy="1188720"/>
          </a:xfrm>
        </p:spPr>
        <p:txBody>
          <a:bodyPr/>
          <a:lstStyle/>
          <a:p>
            <a:r>
              <a:rPr lang="fr-CH" dirty="0"/>
              <a:t>Modules </a:t>
            </a:r>
            <a:r>
              <a:rPr lang="fr-CH" dirty="0" err="1"/>
              <a:t>django</a:t>
            </a:r>
            <a:endParaRPr lang="fr-CH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76D8A3-B533-44B0-90FA-380D8A85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48447"/>
            <a:ext cx="7729728" cy="310723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Modules utilisés : </a:t>
            </a:r>
          </a:p>
          <a:p>
            <a:pPr lvl="1">
              <a:spcBef>
                <a:spcPts val="0"/>
              </a:spcBef>
            </a:pPr>
            <a:r>
              <a:rPr lang="fr-CH" sz="2200" dirty="0" err="1"/>
              <a:t>Django.contrib.admin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 err="1"/>
              <a:t>Django.contrib.auth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 err="1"/>
              <a:t>Django_coutries</a:t>
            </a: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Modules créés :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Beers</a:t>
            </a:r>
          </a:p>
          <a:p>
            <a:pPr lvl="1">
              <a:spcBef>
                <a:spcPts val="0"/>
              </a:spcBef>
            </a:pPr>
            <a:r>
              <a:rPr lang="fr-CH" sz="2200" dirty="0" err="1"/>
              <a:t>Users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88394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972"/>
            <a:ext cx="7729728" cy="1188720"/>
          </a:xfrm>
        </p:spPr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D7A8FD-150C-43DF-BA4E-D7021F0DB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1666240"/>
            <a:ext cx="6522720" cy="48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22801-E6D4-4FCD-A8FB-E37D8F2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6623"/>
            <a:ext cx="7729728" cy="118872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A17BD-546D-454D-9427-1A944F7B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61037"/>
            <a:ext cx="7729728" cy="463319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Le projet est fonctionnel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Les objectifs principaux ont été atteints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Affichage ergonomique et responsive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Le déploiement… c’est pas facile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Django un Framework intéressant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Perspectives futures et améliorations possibles :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Système de favoris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Améliorations des fonctionnalités déjà existantes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Une page d’alcootest pour calculer son taux d’alcoolémie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Forum de discussion autour de la bière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23443894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2078</TotalTime>
  <Words>225</Words>
  <Application>Microsoft Office PowerPoint</Application>
  <PresentationFormat>Grand écran</PresentationFormat>
  <Paragraphs>95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Colis</vt:lpstr>
      <vt:lpstr>Projet django, BeerReviews</vt:lpstr>
      <vt:lpstr> Sommaire </vt:lpstr>
      <vt:lpstr>Introduction</vt:lpstr>
      <vt:lpstr>Démonstration</vt:lpstr>
      <vt:lpstr>Planification</vt:lpstr>
      <vt:lpstr>Front end</vt:lpstr>
      <vt:lpstr>Modules django</vt:lpstr>
      <vt:lpstr>Base de données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Laravel, HearsMusicalTraining</dc:title>
  <dc:creator>Bento Da Silva Axel</dc:creator>
  <cp:lastModifiedBy>Griesser Gabriel</cp:lastModifiedBy>
  <cp:revision>58</cp:revision>
  <dcterms:created xsi:type="dcterms:W3CDTF">2017-12-18T09:22:37Z</dcterms:created>
  <dcterms:modified xsi:type="dcterms:W3CDTF">2018-04-16T06:50:46Z</dcterms:modified>
</cp:coreProperties>
</file>