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254" y="2606040"/>
            <a:ext cx="8991600" cy="1645920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17" y="6383215"/>
            <a:ext cx="4972430" cy="474785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A491-7570-451E-8C47-7A23B9933995}"/>
              </a:ext>
            </a:extLst>
          </p:cNvPr>
          <p:cNvSpPr/>
          <p:nvPr/>
        </p:nvSpPr>
        <p:spPr>
          <a:xfrm>
            <a:off x="469291" y="6383215"/>
            <a:ext cx="1957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000" dirty="0"/>
              <a:t>Projet Django</a:t>
            </a:r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Modules Django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Base de données</a:t>
            </a:r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77983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BDD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Système de </a:t>
            </a:r>
            <a:r>
              <a:rPr lang="fr-CH" dirty="0" err="1"/>
              <a:t>Reviews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Top 10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 err="1"/>
              <a:t>Random</a:t>
            </a:r>
            <a:r>
              <a:rPr lang="fr-CH" dirty="0"/>
              <a:t> Beer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BDD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Recherche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17445"/>
            <a:ext cx="7729728" cy="1188720"/>
          </a:xfrm>
        </p:spPr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d’étoiles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2323"/>
            <a:ext cx="7729728" cy="1188720"/>
          </a:xfrm>
        </p:spPr>
        <p:txBody>
          <a:bodyPr/>
          <a:lstStyle/>
          <a:p>
            <a:r>
              <a:rPr lang="fr-CH" dirty="0"/>
              <a:t>Modules </a:t>
            </a:r>
            <a:r>
              <a:rPr lang="fr-CH" dirty="0" err="1"/>
              <a:t>django</a:t>
            </a: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76D8A3-B533-44B0-90FA-380D8A85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48447"/>
            <a:ext cx="7729728" cy="310723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Modules utilisés : 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Django.contrib.admin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Django.contrib.auth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Django_coutries</a:t>
            </a: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Modules créés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Beers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Users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839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972"/>
            <a:ext cx="7729728" cy="118872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D7A8FD-150C-43DF-BA4E-D7021F0D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666240"/>
            <a:ext cx="6522720" cy="48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623"/>
            <a:ext cx="7729728" cy="118872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1037"/>
            <a:ext cx="7729728" cy="4633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Affichage ergonomique et responsive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Django un Framework intéressant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Perspectives futures et améliorations possibles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Système de favoris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Améliorations des fonctionnalités déjà existantes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Une page d’alcootest pour calculer son taux d’alcoolémie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Forum de discussion autour de la bière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2123</TotalTime>
  <Words>172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Colis</vt:lpstr>
      <vt:lpstr>BeerReviews</vt:lpstr>
      <vt:lpstr> Sommaire </vt:lpstr>
      <vt:lpstr>Introduction</vt:lpstr>
      <vt:lpstr>Démonstration</vt:lpstr>
      <vt:lpstr>Planification</vt:lpstr>
      <vt:lpstr>Front end</vt:lpstr>
      <vt:lpstr>Modules django</vt:lpstr>
      <vt:lpstr>Base de données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Rieben Axel</cp:lastModifiedBy>
  <cp:revision>55</cp:revision>
  <dcterms:created xsi:type="dcterms:W3CDTF">2017-12-18T09:22:37Z</dcterms:created>
  <dcterms:modified xsi:type="dcterms:W3CDTF">2018-04-15T13:41:49Z</dcterms:modified>
</cp:coreProperties>
</file>