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D2612-4CE6-C331-3687-AF0E0745592A}" v="3" dt="2020-12-18T06:59:59.723"/>
    <p1510:client id="{9DE03DB2-9CC8-4460-8029-70A5B498622F}" v="1260" dt="2020-12-17T19:01:42.354"/>
    <p1510:client id="{DC15A52A-6E3C-480C-9212-75899D34276B}" v="886" dt="2020-12-17T15:48:3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C8B5B-9F52-432A-A518-4DC3D15A5B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3B3CA-D314-4903-AC7B-B82699C578D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203113EF-DF08-4616-8604-EB1E15D4C0F4}" type="parTrans" cxnId="{2F734B3A-6A5C-4920-A894-B723FBC8D6E3}">
      <dgm:prSet/>
      <dgm:spPr/>
      <dgm:t>
        <a:bodyPr/>
        <a:lstStyle/>
        <a:p>
          <a:endParaRPr lang="en-US"/>
        </a:p>
      </dgm:t>
    </dgm:pt>
    <dgm:pt modelId="{7B0F983B-38BB-448F-94DA-03D2A7784D29}" type="sibTrans" cxnId="{2F734B3A-6A5C-4920-A894-B723FBC8D6E3}">
      <dgm:prSet/>
      <dgm:spPr/>
      <dgm:t>
        <a:bodyPr/>
        <a:lstStyle/>
        <a:p>
          <a:endParaRPr lang="en-US"/>
        </a:p>
      </dgm:t>
    </dgm:pt>
    <dgm:pt modelId="{A5E91854-477D-4396-8770-0BCEE9AB1CF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A5927741-10C6-4F42-9E6A-9D93CD3D5FD7}" type="parTrans" cxnId="{B64E3E99-D161-412C-8145-FCE737767312}">
      <dgm:prSet/>
      <dgm:spPr/>
      <dgm:t>
        <a:bodyPr/>
        <a:lstStyle/>
        <a:p>
          <a:endParaRPr lang="en-US"/>
        </a:p>
      </dgm:t>
    </dgm:pt>
    <dgm:pt modelId="{513FE8B8-AB11-4982-BFF1-1DB4D1A58C76}" type="sibTrans" cxnId="{B64E3E99-D161-412C-8145-FCE737767312}">
      <dgm:prSet/>
      <dgm:spPr/>
      <dgm:t>
        <a:bodyPr/>
        <a:lstStyle/>
        <a:p>
          <a:endParaRPr lang="en-US"/>
        </a:p>
      </dgm:t>
    </dgm:pt>
    <dgm:pt modelId="{1665C2CF-0C90-4C59-B220-952D9ACCE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Tricks</a:t>
          </a:r>
        </a:p>
      </dgm:t>
    </dgm:pt>
    <dgm:pt modelId="{6FA1D237-0065-450A-9B33-63AE28F7002A}" type="parTrans" cxnId="{676172E3-561F-47A2-9B48-FA39A1410E7F}">
      <dgm:prSet/>
      <dgm:spPr/>
      <dgm:t>
        <a:bodyPr/>
        <a:lstStyle/>
        <a:p>
          <a:endParaRPr lang="en-US"/>
        </a:p>
      </dgm:t>
    </dgm:pt>
    <dgm:pt modelId="{2A3C2299-B7B4-440E-835C-9368EBBB1E94}" type="sibTrans" cxnId="{676172E3-561F-47A2-9B48-FA39A1410E7F}">
      <dgm:prSet/>
      <dgm:spPr/>
      <dgm:t>
        <a:bodyPr/>
        <a:lstStyle/>
        <a:p>
          <a:endParaRPr lang="en-US"/>
        </a:p>
      </dgm:t>
    </dgm:pt>
    <dgm:pt modelId="{7A7E686F-5A0C-4757-ABEA-3B699575DC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</a:t>
          </a:r>
          <a:endParaRPr lang="en-US"/>
        </a:p>
      </dgm:t>
    </dgm:pt>
    <dgm:pt modelId="{669D1F55-80C6-4219-A955-EF308B6B3979}" type="parTrans" cxnId="{CD73610F-5A38-4F94-ADCA-7C2E73677788}">
      <dgm:prSet/>
      <dgm:spPr/>
      <dgm:t>
        <a:bodyPr/>
        <a:lstStyle/>
        <a:p>
          <a:endParaRPr lang="en-US"/>
        </a:p>
      </dgm:t>
    </dgm:pt>
    <dgm:pt modelId="{B5956CD3-2131-456F-94AD-CB749DAE61EF}" type="sibTrans" cxnId="{CD73610F-5A38-4F94-ADCA-7C2E73677788}">
      <dgm:prSet/>
      <dgm:spPr/>
      <dgm:t>
        <a:bodyPr/>
        <a:lstStyle/>
        <a:p>
          <a:endParaRPr lang="en-US"/>
        </a:p>
      </dgm:t>
    </dgm:pt>
    <dgm:pt modelId="{CCD253AA-38BF-450B-B48A-7ABFA0281AE2}" type="pres">
      <dgm:prSet presAssocID="{C40C8B5B-9F52-432A-A518-4DC3D15A5B67}" presName="root" presStyleCnt="0">
        <dgm:presLayoutVars>
          <dgm:dir/>
          <dgm:resizeHandles val="exact"/>
        </dgm:presLayoutVars>
      </dgm:prSet>
      <dgm:spPr/>
    </dgm:pt>
    <dgm:pt modelId="{DEFDD396-1F0C-418C-9EB5-427FF8465FF1}" type="pres">
      <dgm:prSet presAssocID="{B753B3CA-D314-4903-AC7B-B82699C578DC}" presName="compNode" presStyleCnt="0"/>
      <dgm:spPr/>
    </dgm:pt>
    <dgm:pt modelId="{3141A247-AF02-4B69-8C6F-A5A6A7C6493B}" type="pres">
      <dgm:prSet presAssocID="{B753B3CA-D314-4903-AC7B-B82699C578DC}" presName="bgRect" presStyleLbl="bgShp" presStyleIdx="0" presStyleCnt="4"/>
      <dgm:spPr/>
    </dgm:pt>
    <dgm:pt modelId="{6EAD7E23-62D5-4DEE-AA0D-C1D4F27FC626}" type="pres">
      <dgm:prSet presAssocID="{B753B3CA-D314-4903-AC7B-B82699C578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88D38D68-D644-40F5-9E16-7F3F6DA616BD}" type="pres">
      <dgm:prSet presAssocID="{B753B3CA-D314-4903-AC7B-B82699C578DC}" presName="spaceRect" presStyleCnt="0"/>
      <dgm:spPr/>
    </dgm:pt>
    <dgm:pt modelId="{8772364C-AA64-40B8-B129-AD82ACB1F2B8}" type="pres">
      <dgm:prSet presAssocID="{B753B3CA-D314-4903-AC7B-B82699C578DC}" presName="parTx" presStyleLbl="revTx" presStyleIdx="0" presStyleCnt="4">
        <dgm:presLayoutVars>
          <dgm:chMax val="0"/>
          <dgm:chPref val="0"/>
        </dgm:presLayoutVars>
      </dgm:prSet>
      <dgm:spPr/>
    </dgm:pt>
    <dgm:pt modelId="{7C03D62C-E220-43CE-AD0B-0521ACD81CDE}" type="pres">
      <dgm:prSet presAssocID="{7B0F983B-38BB-448F-94DA-03D2A7784D29}" presName="sibTrans" presStyleCnt="0"/>
      <dgm:spPr/>
    </dgm:pt>
    <dgm:pt modelId="{0160999B-62EE-4F0B-B478-7818E50A88F5}" type="pres">
      <dgm:prSet presAssocID="{A5E91854-477D-4396-8770-0BCEE9AB1CFE}" presName="compNode" presStyleCnt="0"/>
      <dgm:spPr/>
    </dgm:pt>
    <dgm:pt modelId="{73B5B6B7-D545-4B7E-BFA0-E304B4C7EDC2}" type="pres">
      <dgm:prSet presAssocID="{A5E91854-477D-4396-8770-0BCEE9AB1CFE}" presName="bgRect" presStyleLbl="bgShp" presStyleIdx="1" presStyleCnt="4"/>
      <dgm:spPr/>
    </dgm:pt>
    <dgm:pt modelId="{68443091-7004-4842-86A5-F2127AB969D9}" type="pres">
      <dgm:prSet presAssocID="{A5E91854-477D-4396-8770-0BCEE9AB1C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7E16A5D-C94A-414F-9E9C-D0F52AE70AA9}" type="pres">
      <dgm:prSet presAssocID="{A5E91854-477D-4396-8770-0BCEE9AB1CFE}" presName="spaceRect" presStyleCnt="0"/>
      <dgm:spPr/>
    </dgm:pt>
    <dgm:pt modelId="{458DA02E-D535-429A-B09F-1F78013ECAB0}" type="pres">
      <dgm:prSet presAssocID="{A5E91854-477D-4396-8770-0BCEE9AB1CFE}" presName="parTx" presStyleLbl="revTx" presStyleIdx="1" presStyleCnt="4">
        <dgm:presLayoutVars>
          <dgm:chMax val="0"/>
          <dgm:chPref val="0"/>
        </dgm:presLayoutVars>
      </dgm:prSet>
      <dgm:spPr/>
    </dgm:pt>
    <dgm:pt modelId="{21444A46-A53A-46F5-B6A9-F1FC1F3CF6F0}" type="pres">
      <dgm:prSet presAssocID="{513FE8B8-AB11-4982-BFF1-1DB4D1A58C76}" presName="sibTrans" presStyleCnt="0"/>
      <dgm:spPr/>
    </dgm:pt>
    <dgm:pt modelId="{50EF878B-559B-46A3-9A61-869D5C309F4E}" type="pres">
      <dgm:prSet presAssocID="{1665C2CF-0C90-4C59-B220-952D9ACCE1D2}" presName="compNode" presStyleCnt="0"/>
      <dgm:spPr/>
    </dgm:pt>
    <dgm:pt modelId="{C7B124FF-E0F9-4DE2-BA54-0F2E6929165A}" type="pres">
      <dgm:prSet presAssocID="{1665C2CF-0C90-4C59-B220-952D9ACCE1D2}" presName="bgRect" presStyleLbl="bgShp" presStyleIdx="2" presStyleCnt="4"/>
      <dgm:spPr/>
    </dgm:pt>
    <dgm:pt modelId="{FB92C3D6-9677-43B5-B908-1B91AE2AC82E}" type="pres">
      <dgm:prSet presAssocID="{1665C2CF-0C90-4C59-B220-952D9ACCE1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D56F4EC-34C5-4225-B70B-8B81FFA45A05}" type="pres">
      <dgm:prSet presAssocID="{1665C2CF-0C90-4C59-B220-952D9ACCE1D2}" presName="spaceRect" presStyleCnt="0"/>
      <dgm:spPr/>
    </dgm:pt>
    <dgm:pt modelId="{EF9B7075-9970-4B8A-A468-348F2A99AA53}" type="pres">
      <dgm:prSet presAssocID="{1665C2CF-0C90-4C59-B220-952D9ACCE1D2}" presName="parTx" presStyleLbl="revTx" presStyleIdx="2" presStyleCnt="4">
        <dgm:presLayoutVars>
          <dgm:chMax val="0"/>
          <dgm:chPref val="0"/>
        </dgm:presLayoutVars>
      </dgm:prSet>
      <dgm:spPr/>
    </dgm:pt>
    <dgm:pt modelId="{457C53DF-ECD3-48E5-AC3F-8A28154EF34F}" type="pres">
      <dgm:prSet presAssocID="{2A3C2299-B7B4-440E-835C-9368EBBB1E94}" presName="sibTrans" presStyleCnt="0"/>
      <dgm:spPr/>
    </dgm:pt>
    <dgm:pt modelId="{B1CC5975-5173-4212-B3C6-4E41A03152AB}" type="pres">
      <dgm:prSet presAssocID="{7A7E686F-5A0C-4757-ABEA-3B699575DC49}" presName="compNode" presStyleCnt="0"/>
      <dgm:spPr/>
    </dgm:pt>
    <dgm:pt modelId="{EACAFA4F-0CF7-458E-BAE6-BEC29209A44B}" type="pres">
      <dgm:prSet presAssocID="{7A7E686F-5A0C-4757-ABEA-3B699575DC49}" presName="bgRect" presStyleLbl="bgShp" presStyleIdx="3" presStyleCnt="4"/>
      <dgm:spPr/>
    </dgm:pt>
    <dgm:pt modelId="{4BFAD59A-1F59-4593-8FBE-3161D741EE74}" type="pres">
      <dgm:prSet presAssocID="{7A7E686F-5A0C-4757-ABEA-3B699575DC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1D55C86-EB85-4433-81E9-7BB06BAFEFA5}" type="pres">
      <dgm:prSet presAssocID="{7A7E686F-5A0C-4757-ABEA-3B699575DC49}" presName="spaceRect" presStyleCnt="0"/>
      <dgm:spPr/>
    </dgm:pt>
    <dgm:pt modelId="{F3216339-325D-4782-9B32-377E05E9B023}" type="pres">
      <dgm:prSet presAssocID="{7A7E686F-5A0C-4757-ABEA-3B699575DC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2E2B0C-5829-46B2-A53F-B596EEDB1EE8}" type="presOf" srcId="{1665C2CF-0C90-4C59-B220-952D9ACCE1D2}" destId="{EF9B7075-9970-4B8A-A468-348F2A99AA53}" srcOrd="0" destOrd="0" presId="urn:microsoft.com/office/officeart/2018/2/layout/IconVerticalSolidList"/>
    <dgm:cxn modelId="{CD73610F-5A38-4F94-ADCA-7C2E73677788}" srcId="{C40C8B5B-9F52-432A-A518-4DC3D15A5B67}" destId="{7A7E686F-5A0C-4757-ABEA-3B699575DC49}" srcOrd="3" destOrd="0" parTransId="{669D1F55-80C6-4219-A955-EF308B6B3979}" sibTransId="{B5956CD3-2131-456F-94AD-CB749DAE61EF}"/>
    <dgm:cxn modelId="{2F734B3A-6A5C-4920-A894-B723FBC8D6E3}" srcId="{C40C8B5B-9F52-432A-A518-4DC3D15A5B67}" destId="{B753B3CA-D314-4903-AC7B-B82699C578DC}" srcOrd="0" destOrd="0" parTransId="{203113EF-DF08-4616-8604-EB1E15D4C0F4}" sibTransId="{7B0F983B-38BB-448F-94DA-03D2A7784D29}"/>
    <dgm:cxn modelId="{6954006B-0465-4060-9E63-893018CFAA2E}" type="presOf" srcId="{A5E91854-477D-4396-8770-0BCEE9AB1CFE}" destId="{458DA02E-D535-429A-B09F-1F78013ECAB0}" srcOrd="0" destOrd="0" presId="urn:microsoft.com/office/officeart/2018/2/layout/IconVerticalSolidList"/>
    <dgm:cxn modelId="{0E282B81-1950-4E89-9EF4-0594FE5A3D58}" type="presOf" srcId="{7A7E686F-5A0C-4757-ABEA-3B699575DC49}" destId="{F3216339-325D-4782-9B32-377E05E9B023}" srcOrd="0" destOrd="0" presId="urn:microsoft.com/office/officeart/2018/2/layout/IconVerticalSolidList"/>
    <dgm:cxn modelId="{B64E3E99-D161-412C-8145-FCE737767312}" srcId="{C40C8B5B-9F52-432A-A518-4DC3D15A5B67}" destId="{A5E91854-477D-4396-8770-0BCEE9AB1CFE}" srcOrd="1" destOrd="0" parTransId="{A5927741-10C6-4F42-9E6A-9D93CD3D5FD7}" sibTransId="{513FE8B8-AB11-4982-BFF1-1DB4D1A58C76}"/>
    <dgm:cxn modelId="{6A699FD1-2E1B-4075-B411-71908D548146}" type="presOf" srcId="{B753B3CA-D314-4903-AC7B-B82699C578DC}" destId="{8772364C-AA64-40B8-B129-AD82ACB1F2B8}" srcOrd="0" destOrd="0" presId="urn:microsoft.com/office/officeart/2018/2/layout/IconVerticalSolidList"/>
    <dgm:cxn modelId="{F7425DD6-897C-4158-A7EF-56FE0064B192}" type="presOf" srcId="{C40C8B5B-9F52-432A-A518-4DC3D15A5B67}" destId="{CCD253AA-38BF-450B-B48A-7ABFA0281AE2}" srcOrd="0" destOrd="0" presId="urn:microsoft.com/office/officeart/2018/2/layout/IconVerticalSolidList"/>
    <dgm:cxn modelId="{676172E3-561F-47A2-9B48-FA39A1410E7F}" srcId="{C40C8B5B-9F52-432A-A518-4DC3D15A5B67}" destId="{1665C2CF-0C90-4C59-B220-952D9ACCE1D2}" srcOrd="2" destOrd="0" parTransId="{6FA1D237-0065-450A-9B33-63AE28F7002A}" sibTransId="{2A3C2299-B7B4-440E-835C-9368EBBB1E94}"/>
    <dgm:cxn modelId="{A18428DE-FAA5-474B-ACE4-8252CA384E29}" type="presParOf" srcId="{CCD253AA-38BF-450B-B48A-7ABFA0281AE2}" destId="{DEFDD396-1F0C-418C-9EB5-427FF8465FF1}" srcOrd="0" destOrd="0" presId="urn:microsoft.com/office/officeart/2018/2/layout/IconVerticalSolidList"/>
    <dgm:cxn modelId="{0085D17D-4AFC-40B4-B9B9-F5F3E1A49EE8}" type="presParOf" srcId="{DEFDD396-1F0C-418C-9EB5-427FF8465FF1}" destId="{3141A247-AF02-4B69-8C6F-A5A6A7C6493B}" srcOrd="0" destOrd="0" presId="urn:microsoft.com/office/officeart/2018/2/layout/IconVerticalSolidList"/>
    <dgm:cxn modelId="{0DB0402D-A191-49F9-B893-1E17B1A8CB90}" type="presParOf" srcId="{DEFDD396-1F0C-418C-9EB5-427FF8465FF1}" destId="{6EAD7E23-62D5-4DEE-AA0D-C1D4F27FC626}" srcOrd="1" destOrd="0" presId="urn:microsoft.com/office/officeart/2018/2/layout/IconVerticalSolidList"/>
    <dgm:cxn modelId="{1D4DE73C-957D-4725-913F-254788A19AF8}" type="presParOf" srcId="{DEFDD396-1F0C-418C-9EB5-427FF8465FF1}" destId="{88D38D68-D644-40F5-9E16-7F3F6DA616BD}" srcOrd="2" destOrd="0" presId="urn:microsoft.com/office/officeart/2018/2/layout/IconVerticalSolidList"/>
    <dgm:cxn modelId="{18D358B2-29FB-446E-9F4A-0AE5D47849A6}" type="presParOf" srcId="{DEFDD396-1F0C-418C-9EB5-427FF8465FF1}" destId="{8772364C-AA64-40B8-B129-AD82ACB1F2B8}" srcOrd="3" destOrd="0" presId="urn:microsoft.com/office/officeart/2018/2/layout/IconVerticalSolidList"/>
    <dgm:cxn modelId="{E3851A17-D24F-49F4-A329-FF164AB73725}" type="presParOf" srcId="{CCD253AA-38BF-450B-B48A-7ABFA0281AE2}" destId="{7C03D62C-E220-43CE-AD0B-0521ACD81CDE}" srcOrd="1" destOrd="0" presId="urn:microsoft.com/office/officeart/2018/2/layout/IconVerticalSolidList"/>
    <dgm:cxn modelId="{E99BCE38-C333-46E9-8316-A277E925E24A}" type="presParOf" srcId="{CCD253AA-38BF-450B-B48A-7ABFA0281AE2}" destId="{0160999B-62EE-4F0B-B478-7818E50A88F5}" srcOrd="2" destOrd="0" presId="urn:microsoft.com/office/officeart/2018/2/layout/IconVerticalSolidList"/>
    <dgm:cxn modelId="{CB487211-E89C-47BC-A432-B1D11B555A0A}" type="presParOf" srcId="{0160999B-62EE-4F0B-B478-7818E50A88F5}" destId="{73B5B6B7-D545-4B7E-BFA0-E304B4C7EDC2}" srcOrd="0" destOrd="0" presId="urn:microsoft.com/office/officeart/2018/2/layout/IconVerticalSolidList"/>
    <dgm:cxn modelId="{3FD5201B-50B2-45D8-B841-CC9C8A73943B}" type="presParOf" srcId="{0160999B-62EE-4F0B-B478-7818E50A88F5}" destId="{68443091-7004-4842-86A5-F2127AB969D9}" srcOrd="1" destOrd="0" presId="urn:microsoft.com/office/officeart/2018/2/layout/IconVerticalSolidList"/>
    <dgm:cxn modelId="{085C7F5C-6D88-4C1D-A04D-DD0A3F0AA313}" type="presParOf" srcId="{0160999B-62EE-4F0B-B478-7818E50A88F5}" destId="{97E16A5D-C94A-414F-9E9C-D0F52AE70AA9}" srcOrd="2" destOrd="0" presId="urn:microsoft.com/office/officeart/2018/2/layout/IconVerticalSolidList"/>
    <dgm:cxn modelId="{C70548A8-69B1-4734-B8FE-9CF46FC54154}" type="presParOf" srcId="{0160999B-62EE-4F0B-B478-7818E50A88F5}" destId="{458DA02E-D535-429A-B09F-1F78013ECAB0}" srcOrd="3" destOrd="0" presId="urn:microsoft.com/office/officeart/2018/2/layout/IconVerticalSolidList"/>
    <dgm:cxn modelId="{BB05A586-D9A0-4683-9DC5-61AD48AC0BD9}" type="presParOf" srcId="{CCD253AA-38BF-450B-B48A-7ABFA0281AE2}" destId="{21444A46-A53A-46F5-B6A9-F1FC1F3CF6F0}" srcOrd="3" destOrd="0" presId="urn:microsoft.com/office/officeart/2018/2/layout/IconVerticalSolidList"/>
    <dgm:cxn modelId="{8DD454B6-B763-4067-9D13-EFE6E96269C5}" type="presParOf" srcId="{CCD253AA-38BF-450B-B48A-7ABFA0281AE2}" destId="{50EF878B-559B-46A3-9A61-869D5C309F4E}" srcOrd="4" destOrd="0" presId="urn:microsoft.com/office/officeart/2018/2/layout/IconVerticalSolidList"/>
    <dgm:cxn modelId="{C028D3A2-5B0C-401E-91E3-08AF2C94C365}" type="presParOf" srcId="{50EF878B-559B-46A3-9A61-869D5C309F4E}" destId="{C7B124FF-E0F9-4DE2-BA54-0F2E6929165A}" srcOrd="0" destOrd="0" presId="urn:microsoft.com/office/officeart/2018/2/layout/IconVerticalSolidList"/>
    <dgm:cxn modelId="{EBC0E2B1-E9BE-49A0-B3A4-0CD2D763BD45}" type="presParOf" srcId="{50EF878B-559B-46A3-9A61-869D5C309F4E}" destId="{FB92C3D6-9677-43B5-B908-1B91AE2AC82E}" srcOrd="1" destOrd="0" presId="urn:microsoft.com/office/officeart/2018/2/layout/IconVerticalSolidList"/>
    <dgm:cxn modelId="{25AB7556-D553-4D1A-8259-82D5A6611C66}" type="presParOf" srcId="{50EF878B-559B-46A3-9A61-869D5C309F4E}" destId="{CD56F4EC-34C5-4225-B70B-8B81FFA45A05}" srcOrd="2" destOrd="0" presId="urn:microsoft.com/office/officeart/2018/2/layout/IconVerticalSolidList"/>
    <dgm:cxn modelId="{4B51F442-70FA-4FC3-929E-76A4B9923376}" type="presParOf" srcId="{50EF878B-559B-46A3-9A61-869D5C309F4E}" destId="{EF9B7075-9970-4B8A-A468-348F2A99AA53}" srcOrd="3" destOrd="0" presId="urn:microsoft.com/office/officeart/2018/2/layout/IconVerticalSolidList"/>
    <dgm:cxn modelId="{6C4C73DD-BB04-457E-ABD5-96B6D0032352}" type="presParOf" srcId="{CCD253AA-38BF-450B-B48A-7ABFA0281AE2}" destId="{457C53DF-ECD3-48E5-AC3F-8A28154EF34F}" srcOrd="5" destOrd="0" presId="urn:microsoft.com/office/officeart/2018/2/layout/IconVerticalSolidList"/>
    <dgm:cxn modelId="{5B8CF246-0216-42FA-A9ED-564DAA0D0B7E}" type="presParOf" srcId="{CCD253AA-38BF-450B-B48A-7ABFA0281AE2}" destId="{B1CC5975-5173-4212-B3C6-4E41A03152AB}" srcOrd="6" destOrd="0" presId="urn:microsoft.com/office/officeart/2018/2/layout/IconVerticalSolidList"/>
    <dgm:cxn modelId="{D984C5BC-712A-41AE-94E6-7D6A42B34394}" type="presParOf" srcId="{B1CC5975-5173-4212-B3C6-4E41A03152AB}" destId="{EACAFA4F-0CF7-458E-BAE6-BEC29209A44B}" srcOrd="0" destOrd="0" presId="urn:microsoft.com/office/officeart/2018/2/layout/IconVerticalSolidList"/>
    <dgm:cxn modelId="{80D38E80-555E-4AA4-BC1A-3FECB3C3AA46}" type="presParOf" srcId="{B1CC5975-5173-4212-B3C6-4E41A03152AB}" destId="{4BFAD59A-1F59-4593-8FBE-3161D741EE74}" srcOrd="1" destOrd="0" presId="urn:microsoft.com/office/officeart/2018/2/layout/IconVerticalSolidList"/>
    <dgm:cxn modelId="{024A0BD2-FDBE-4F94-9F03-5807E62A773D}" type="presParOf" srcId="{B1CC5975-5173-4212-B3C6-4E41A03152AB}" destId="{71D55C86-EB85-4433-81E9-7BB06BAFEFA5}" srcOrd="2" destOrd="0" presId="urn:microsoft.com/office/officeart/2018/2/layout/IconVerticalSolidList"/>
    <dgm:cxn modelId="{C2DE1921-F25D-4CD6-AFD8-C134166BDD7C}" type="presParOf" srcId="{B1CC5975-5173-4212-B3C6-4E41A03152AB}" destId="{F3216339-325D-4782-9B32-377E05E9B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DB92D0-9331-45D9-B37E-146DEF233F3F}">
      <dgm:prSet/>
      <dgm:spPr/>
      <dgm:t>
        <a:bodyPr/>
        <a:lstStyle/>
        <a:p>
          <a:r>
            <a:rPr lang="fr-FR"/>
            <a:t>Problématique</a:t>
          </a:r>
          <a:endParaRPr lang="en-US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4136761E-B410-4DC6-BAFC-8FF1D7F8C437}">
      <dgm:prSet/>
      <dgm:spPr/>
      <dgm:t>
        <a:bodyPr/>
        <a:lstStyle/>
        <a:p>
          <a:r>
            <a:rPr lang="fr-FR"/>
            <a:t>Distanciation sociale et rencontres</a:t>
          </a:r>
          <a:endParaRPr lang="en-US"/>
        </a:p>
      </dgm:t>
    </dgm:pt>
    <dgm:pt modelId="{744D73E8-04E0-45FE-A45A-156BDDFE1B68}" type="parTrans" cxnId="{9BCFC2A9-6D74-4887-AC72-FE46B9920929}">
      <dgm:prSet/>
      <dgm:spPr/>
      <dgm:t>
        <a:bodyPr/>
        <a:lstStyle/>
        <a:p>
          <a:endParaRPr lang="en-US"/>
        </a:p>
      </dgm:t>
    </dgm:pt>
    <dgm:pt modelId="{D6D3C48B-3D4E-4564-921D-D6252FA5605B}" type="sibTrans" cxnId="{9BCFC2A9-6D74-4887-AC72-FE46B9920929}">
      <dgm:prSet/>
      <dgm:spPr/>
      <dgm:t>
        <a:bodyPr/>
        <a:lstStyle/>
        <a:p>
          <a:endParaRPr lang="en-US"/>
        </a:p>
      </dgm:t>
    </dgm:pt>
    <dgm:pt modelId="{F0A00E03-8F7C-4D36-9D1C-3137470C9D21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018E6B29-2D3F-4F19-8E4F-A2CC528AD15A}" type="parTrans" cxnId="{CA5A2384-0EBB-4F9B-9857-68F45EAE8372}">
      <dgm:prSet/>
      <dgm:spPr/>
      <dgm:t>
        <a:bodyPr/>
        <a:lstStyle/>
        <a:p>
          <a:endParaRPr lang="en-US"/>
        </a:p>
      </dgm:t>
    </dgm:pt>
    <dgm:pt modelId="{F8F46F69-7659-4957-89E3-C43972A9C956}" type="sibTrans" cxnId="{CA5A2384-0EBB-4F9B-9857-68F45EAE8372}">
      <dgm:prSet/>
      <dgm:spPr/>
      <dgm:t>
        <a:bodyPr/>
        <a:lstStyle/>
        <a:p>
          <a:endParaRPr lang="en-US"/>
        </a:p>
      </dgm:t>
    </dgm:pt>
    <dgm:pt modelId="{65B346F9-8360-4982-BB24-AB7847884F8C}">
      <dgm:prSet/>
      <dgm:spPr/>
      <dgm:t>
        <a:bodyPr/>
        <a:lstStyle/>
        <a:p>
          <a:r>
            <a:rPr lang="fr-FR"/>
            <a:t>Pourvoir un système de rencontre hors des lieux clos usuels</a:t>
          </a:r>
          <a:endParaRPr lang="en-US"/>
        </a:p>
      </dgm:t>
    </dgm:pt>
    <dgm:pt modelId="{20BE6276-881E-426C-B0B1-F37A47384724}" type="parTrans" cxnId="{FC676A69-618B-4056-8C55-B018FB22205E}">
      <dgm:prSet/>
      <dgm:spPr/>
      <dgm:t>
        <a:bodyPr/>
        <a:lstStyle/>
        <a:p>
          <a:endParaRPr lang="en-US"/>
        </a:p>
      </dgm:t>
    </dgm:pt>
    <dgm:pt modelId="{07CE98A3-3B1E-4A89-8EF2-566EC03E8ABD}" type="sibTrans" cxnId="{FC676A69-618B-4056-8C55-B018FB22205E}">
      <dgm:prSet/>
      <dgm:spPr/>
      <dgm:t>
        <a:bodyPr/>
        <a:lstStyle/>
        <a:p>
          <a:endParaRPr lang="en-US"/>
        </a:p>
      </dgm:t>
    </dgm:pt>
    <dgm:pt modelId="{160590C6-8CF5-4582-9399-447F063537FA}">
      <dgm:prSet/>
      <dgm:spPr/>
      <dgm:t>
        <a:bodyPr/>
        <a:lstStyle/>
        <a:p>
          <a:r>
            <a:rPr lang="fr-FR"/>
            <a:t>But du projet</a:t>
          </a:r>
          <a:endParaRPr lang="en-US"/>
        </a:p>
      </dgm:t>
    </dgm:pt>
    <dgm:pt modelId="{8F80AFFC-4C10-4CF4-B16A-E9EDE8B84B8D}" type="parTrans" cxnId="{5CE413B7-389E-40C2-B2C9-49D85CCD57B8}">
      <dgm:prSet/>
      <dgm:spPr/>
      <dgm:t>
        <a:bodyPr/>
        <a:lstStyle/>
        <a:p>
          <a:endParaRPr lang="en-US"/>
        </a:p>
      </dgm:t>
    </dgm:pt>
    <dgm:pt modelId="{C343AA60-609B-43F8-A3B4-6819168DAB39}" type="sibTrans" cxnId="{5CE413B7-389E-40C2-B2C9-49D85CCD57B8}">
      <dgm:prSet/>
      <dgm:spPr/>
      <dgm:t>
        <a:bodyPr/>
        <a:lstStyle/>
        <a:p>
          <a:endParaRPr lang="en-US"/>
        </a:p>
      </dgm:t>
    </dgm:pt>
    <dgm:pt modelId="{F9CF4537-BF1B-4CDA-9028-84DF0383B248}">
      <dgm:prSet/>
      <dgm:spPr/>
      <dgm:t>
        <a:bodyPr/>
        <a:lstStyle/>
        <a:p>
          <a:r>
            <a:rPr lang="fr-FR"/>
            <a:t>Utiliser le framework Laravel</a:t>
          </a:r>
          <a:endParaRPr lang="en-US"/>
        </a:p>
      </dgm:t>
    </dgm:pt>
    <dgm:pt modelId="{55C2231E-6E16-4A70-9046-E0197C95FCD9}" type="parTrans" cxnId="{8DE65F6D-72F9-4CBD-9D2C-88073F15CE05}">
      <dgm:prSet/>
      <dgm:spPr/>
      <dgm:t>
        <a:bodyPr/>
        <a:lstStyle/>
        <a:p>
          <a:endParaRPr lang="en-US"/>
        </a:p>
      </dgm:t>
    </dgm:pt>
    <dgm:pt modelId="{B31522BA-8302-4618-AE2B-C412F1349629}" type="sibTrans" cxnId="{8DE65F6D-72F9-4CBD-9D2C-88073F15CE05}">
      <dgm:prSet/>
      <dgm:spPr/>
      <dgm:t>
        <a:bodyPr/>
        <a:lstStyle/>
        <a:p>
          <a:endParaRPr lang="en-US"/>
        </a:p>
      </dgm:t>
    </dgm:pt>
    <dgm:pt modelId="{5711109F-6184-4003-86C2-03FFFB7045C1}">
      <dgm:prSet/>
      <dgm:spPr/>
      <dgm:t>
        <a:bodyPr/>
        <a:lstStyle/>
        <a:p>
          <a:r>
            <a:rPr lang="fr-FR"/>
            <a:t>Construire un site de rencontre</a:t>
          </a:r>
          <a:endParaRPr lang="en-US"/>
        </a:p>
      </dgm:t>
    </dgm:pt>
    <dgm:pt modelId="{2592970D-FE4A-4BC0-985E-034879735E7B}" type="parTrans" cxnId="{43AB7C31-EC64-42F4-B8EE-D3A479BFB316}">
      <dgm:prSet/>
      <dgm:spPr/>
      <dgm:t>
        <a:bodyPr/>
        <a:lstStyle/>
        <a:p>
          <a:endParaRPr lang="en-US"/>
        </a:p>
      </dgm:t>
    </dgm:pt>
    <dgm:pt modelId="{9813116E-D5FB-473C-9B28-328B809C977D}" type="sibTrans" cxnId="{43AB7C31-EC64-42F4-B8EE-D3A479BFB316}">
      <dgm:prSet/>
      <dgm:spPr/>
      <dgm:t>
        <a:bodyPr/>
        <a:lstStyle/>
        <a:p>
          <a:endParaRPr lang="en-US"/>
        </a:p>
      </dgm:t>
    </dgm:pt>
    <dgm:pt modelId="{129C41EC-4A01-45F4-8E13-8C5F28CD25D6}">
      <dgm:prSet/>
      <dgm:spPr/>
      <dgm:t>
        <a:bodyPr/>
        <a:lstStyle/>
        <a:p>
          <a:r>
            <a:rPr lang="fr-FR"/>
            <a:t>Travailler en équipe</a:t>
          </a:r>
          <a:endParaRPr lang="en-US"/>
        </a:p>
      </dgm:t>
    </dgm:pt>
    <dgm:pt modelId="{28E28AD4-FBE2-433D-8BC6-3BE2D64A0BDD}" type="parTrans" cxnId="{05ABE1B8-FA1F-4E0E-9E35-BD3D2D2043C7}">
      <dgm:prSet/>
      <dgm:spPr/>
      <dgm:t>
        <a:bodyPr/>
        <a:lstStyle/>
        <a:p>
          <a:endParaRPr lang="en-US"/>
        </a:p>
      </dgm:t>
    </dgm:pt>
    <dgm:pt modelId="{9FB4A2A1-D28C-433B-9439-BA786CB3ACA7}" type="sibTrans" cxnId="{05ABE1B8-FA1F-4E0E-9E35-BD3D2D2043C7}">
      <dgm:prSet/>
      <dgm:spPr/>
      <dgm:t>
        <a:bodyPr/>
        <a:lstStyle/>
        <a:p>
          <a:endParaRPr lang="en-US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023BAB-A18E-4954-9CAF-60621A3E7012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782C8F3C-1692-4038-9F3E-7D3E49933278}" type="pres">
      <dgm:prSet presAssocID="{F0A00E03-8F7C-4D36-9D1C-3137470C9D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7B0606-7D9C-42D2-AE3B-A86E4F0F0997}" type="pres">
      <dgm:prSet presAssocID="{F0A00E03-8F7C-4D36-9D1C-3137470C9D21}" presName="childText" presStyleLbl="revTx" presStyleIdx="1" presStyleCnt="3">
        <dgm:presLayoutVars>
          <dgm:bulletEnabled val="1"/>
        </dgm:presLayoutVars>
      </dgm:prSet>
      <dgm:spPr/>
    </dgm:pt>
    <dgm:pt modelId="{3FFF1478-917A-48E7-B92F-6E7E6604A356}" type="pres">
      <dgm:prSet presAssocID="{160590C6-8CF5-4582-9399-447F063537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AB4285B-4069-43CE-9A7C-66011480FB38}" type="pres">
      <dgm:prSet presAssocID="{160590C6-8CF5-4582-9399-447F063537F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99A408-8FF7-4E59-ABB4-7512D988232B}" type="presOf" srcId="{129C41EC-4A01-45F4-8E13-8C5F28CD25D6}" destId="{EAB4285B-4069-43CE-9A7C-66011480FB38}" srcOrd="0" destOrd="2" presId="urn:microsoft.com/office/officeart/2005/8/layout/vList2"/>
    <dgm:cxn modelId="{44A10311-5E5F-4D4C-91C8-4601EDCC0EE8}" type="presOf" srcId="{160590C6-8CF5-4582-9399-447F063537FA}" destId="{3FFF1478-917A-48E7-B92F-6E7E6604A356}" srcOrd="0" destOrd="0" presId="urn:microsoft.com/office/officeart/2005/8/layout/vList2"/>
    <dgm:cxn modelId="{43AB7C31-EC64-42F4-B8EE-D3A479BFB316}" srcId="{160590C6-8CF5-4582-9399-447F063537FA}" destId="{5711109F-6184-4003-86C2-03FFFB7045C1}" srcOrd="1" destOrd="0" parTransId="{2592970D-FE4A-4BC0-985E-034879735E7B}" sibTransId="{9813116E-D5FB-473C-9B28-328B809C977D}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2F338140-2164-4B93-A91D-EE542D74D551}" type="presOf" srcId="{4136761E-B410-4DC6-BAFC-8FF1D7F8C437}" destId="{A4023BAB-A18E-4954-9CAF-60621A3E7012}" srcOrd="0" destOrd="0" presId="urn:microsoft.com/office/officeart/2005/8/layout/vList2"/>
    <dgm:cxn modelId="{23C98566-E732-4FBB-AD3B-A3F9A825DF09}" type="presOf" srcId="{F9CF4537-BF1B-4CDA-9028-84DF0383B248}" destId="{EAB4285B-4069-43CE-9A7C-66011480FB38}" srcOrd="0" destOrd="0" presId="urn:microsoft.com/office/officeart/2005/8/layout/vList2"/>
    <dgm:cxn modelId="{FC676A69-618B-4056-8C55-B018FB22205E}" srcId="{F0A00E03-8F7C-4D36-9D1C-3137470C9D21}" destId="{65B346F9-8360-4982-BB24-AB7847884F8C}" srcOrd="0" destOrd="0" parTransId="{20BE6276-881E-426C-B0B1-F37A47384724}" sibTransId="{07CE98A3-3B1E-4A89-8EF2-566EC03E8ABD}"/>
    <dgm:cxn modelId="{8DE65F6D-72F9-4CBD-9D2C-88073F15CE05}" srcId="{160590C6-8CF5-4582-9399-447F063537FA}" destId="{F9CF4537-BF1B-4CDA-9028-84DF0383B248}" srcOrd="0" destOrd="0" parTransId="{55C2231E-6E16-4A70-9046-E0197C95FCD9}" sibTransId="{B31522BA-8302-4618-AE2B-C412F1349629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CA5A2384-0EBB-4F9B-9857-68F45EAE8372}" srcId="{FBC19958-BC1C-485B-B0F8-FAFD6C5977C1}" destId="{F0A00E03-8F7C-4D36-9D1C-3137470C9D21}" srcOrd="1" destOrd="0" parTransId="{018E6B29-2D3F-4F19-8E4F-A2CC528AD15A}" sibTransId="{F8F46F69-7659-4957-89E3-C43972A9C956}"/>
    <dgm:cxn modelId="{E9A9FC84-A2A9-41A6-A276-1CD54EA0D86F}" type="presOf" srcId="{65B346F9-8360-4982-BB24-AB7847884F8C}" destId="{EF7B0606-7D9C-42D2-AE3B-A86E4F0F0997}" srcOrd="0" destOrd="0" presId="urn:microsoft.com/office/officeart/2005/8/layout/vList2"/>
    <dgm:cxn modelId="{6F992A9F-6A92-4C9C-8FFD-F69BB65E7AB1}" type="presOf" srcId="{47DB92D0-9331-45D9-B37E-146DEF233F3F}" destId="{511C1572-2039-4E84-96F2-CE34D117272E}" srcOrd="0" destOrd="0" presId="urn:microsoft.com/office/officeart/2005/8/layout/vList2"/>
    <dgm:cxn modelId="{D11EDDA4-6F26-4BD9-B0EB-4BF6D4E826A3}" type="presOf" srcId="{5711109F-6184-4003-86C2-03FFFB7045C1}" destId="{EAB4285B-4069-43CE-9A7C-66011480FB38}" srcOrd="0" destOrd="1" presId="urn:microsoft.com/office/officeart/2005/8/layout/vList2"/>
    <dgm:cxn modelId="{9BCFC2A9-6D74-4887-AC72-FE46B9920929}" srcId="{47DB92D0-9331-45D9-B37E-146DEF233F3F}" destId="{4136761E-B410-4DC6-BAFC-8FF1D7F8C437}" srcOrd="0" destOrd="0" parTransId="{744D73E8-04E0-45FE-A45A-156BDDFE1B68}" sibTransId="{D6D3C48B-3D4E-4564-921D-D6252FA5605B}"/>
    <dgm:cxn modelId="{5CE413B7-389E-40C2-B2C9-49D85CCD57B8}" srcId="{FBC19958-BC1C-485B-B0F8-FAFD6C5977C1}" destId="{160590C6-8CF5-4582-9399-447F063537FA}" srcOrd="2" destOrd="0" parTransId="{8F80AFFC-4C10-4CF4-B16A-E9EDE8B84B8D}" sibTransId="{C343AA60-609B-43F8-A3B4-6819168DAB39}"/>
    <dgm:cxn modelId="{05ABE1B8-FA1F-4E0E-9E35-BD3D2D2043C7}" srcId="{160590C6-8CF5-4582-9399-447F063537FA}" destId="{129C41EC-4A01-45F4-8E13-8C5F28CD25D6}" srcOrd="2" destOrd="0" parTransId="{28E28AD4-FBE2-433D-8BC6-3BE2D64A0BDD}" sibTransId="{9FB4A2A1-D28C-433B-9439-BA786CB3ACA7}"/>
    <dgm:cxn modelId="{D806F9FC-1723-4BB2-BC7A-A1C08E703C00}" type="presOf" srcId="{F0A00E03-8F7C-4D36-9D1C-3137470C9D21}" destId="{782C8F3C-1692-4038-9F3E-7D3E49933278}" srcOrd="0" destOrd="0" presId="urn:microsoft.com/office/officeart/2005/8/layout/vList2"/>
    <dgm:cxn modelId="{2EC6ED8F-4145-4EBF-828E-01BC27A376CD}" type="presParOf" srcId="{E89E8B6E-520F-4EC9-A0EA-3769FAF18082}" destId="{511C1572-2039-4E84-96F2-CE34D117272E}" srcOrd="0" destOrd="0" presId="urn:microsoft.com/office/officeart/2005/8/layout/vList2"/>
    <dgm:cxn modelId="{A1F14DAC-DC27-44C0-8108-CD13354B0412}" type="presParOf" srcId="{E89E8B6E-520F-4EC9-A0EA-3769FAF18082}" destId="{A4023BAB-A18E-4954-9CAF-60621A3E7012}" srcOrd="1" destOrd="0" presId="urn:microsoft.com/office/officeart/2005/8/layout/vList2"/>
    <dgm:cxn modelId="{7B7AFD53-DEF8-46E9-A9D3-32B8BDB2F5BF}" type="presParOf" srcId="{E89E8B6E-520F-4EC9-A0EA-3769FAF18082}" destId="{782C8F3C-1692-4038-9F3E-7D3E49933278}" srcOrd="2" destOrd="0" presId="urn:microsoft.com/office/officeart/2005/8/layout/vList2"/>
    <dgm:cxn modelId="{13C6065B-E926-452B-9ACC-53F9EB05630D}" type="presParOf" srcId="{E89E8B6E-520F-4EC9-A0EA-3769FAF18082}" destId="{EF7B0606-7D9C-42D2-AE3B-A86E4F0F0997}" srcOrd="3" destOrd="0" presId="urn:microsoft.com/office/officeart/2005/8/layout/vList2"/>
    <dgm:cxn modelId="{9E9763E4-84CA-4312-8FF6-E09FF45A4FE3}" type="presParOf" srcId="{E89E8B6E-520F-4EC9-A0EA-3769FAF18082}" destId="{3FFF1478-917A-48E7-B92F-6E7E6604A356}" srcOrd="4" destOrd="0" presId="urn:microsoft.com/office/officeart/2005/8/layout/vList2"/>
    <dgm:cxn modelId="{73B6E6C8-195F-46E2-93E7-6A42184B414D}" type="presParOf" srcId="{E89E8B6E-520F-4EC9-A0EA-3769FAF18082}" destId="{EAB4285B-4069-43CE-9A7C-66011480FB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 phldr="0"/>
      <dgm:spPr/>
      <dgm:t>
        <a:bodyPr/>
        <a:lstStyle/>
        <a:p>
          <a:pPr rtl="0"/>
          <a:r>
            <a:rPr lang="fr-FR" dirty="0" err="1">
              <a:latin typeface="Calibri Light" panose="020F0302020204030204"/>
            </a:rPr>
            <a:t>Breeze</a:t>
          </a:r>
          <a:r>
            <a:rPr lang="fr-FR" dirty="0">
              <a:latin typeface="Calibri Light" panose="020F0302020204030204"/>
            </a:rPr>
            <a:t> Scaffolding</a:t>
          </a:r>
          <a:endParaRPr lang="fr-FR" dirty="0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F9CF4537-BF1B-4CDA-9028-84DF0383B248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 Register</a:t>
          </a:r>
          <a:endParaRPr lang="en-US" dirty="0" err="1"/>
        </a:p>
      </dgm:t>
    </dgm:pt>
    <dgm:pt modelId="{55C2231E-6E16-4A70-9046-E0197C95FCD9}" type="parTrans" cxnId="{8DE65F6D-72F9-4CBD-9D2C-88073F15CE05}">
      <dgm:prSet/>
      <dgm:spPr/>
      <dgm:t>
        <a:bodyPr/>
        <a:lstStyle/>
        <a:p>
          <a:endParaRPr lang="en-US"/>
        </a:p>
      </dgm:t>
    </dgm:pt>
    <dgm:pt modelId="{B31522BA-8302-4618-AE2B-C412F1349629}" type="sibTrans" cxnId="{8DE65F6D-72F9-4CBD-9D2C-88073F15CE05}">
      <dgm:prSet/>
      <dgm:spPr/>
      <dgm:t>
        <a:bodyPr/>
        <a:lstStyle/>
        <a:p>
          <a:endParaRPr lang="en-US"/>
        </a:p>
      </dgm:t>
    </dgm:pt>
    <dgm:pt modelId="{5711109F-6184-4003-86C2-03FFFB7045C1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 Vérification des adresses mail</a:t>
          </a:r>
          <a:endParaRPr lang="en-US" dirty="0"/>
        </a:p>
      </dgm:t>
    </dgm:pt>
    <dgm:pt modelId="{2592970D-FE4A-4BC0-985E-034879735E7B}" type="parTrans" cxnId="{43AB7C31-EC64-42F4-B8EE-D3A479BFB316}">
      <dgm:prSet/>
      <dgm:spPr/>
      <dgm:t>
        <a:bodyPr/>
        <a:lstStyle/>
        <a:p>
          <a:endParaRPr lang="en-US"/>
        </a:p>
      </dgm:t>
    </dgm:pt>
    <dgm:pt modelId="{9813116E-D5FB-473C-9B28-328B809C977D}" type="sibTrans" cxnId="{43AB7C31-EC64-42F4-B8EE-D3A479BFB316}">
      <dgm:prSet/>
      <dgm:spPr/>
      <dgm:t>
        <a:bodyPr/>
        <a:lstStyle/>
        <a:p>
          <a:endParaRPr lang="en-US"/>
        </a:p>
      </dgm:t>
    </dgm:pt>
    <dgm:pt modelId="{65052949-16C7-48B2-A599-34E2A1308549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Système d'authentification préfabriqué</a:t>
          </a:r>
        </a:p>
      </dgm:t>
    </dgm:pt>
    <dgm:pt modelId="{70FA4CEA-5F3F-4625-A628-80F88781C040}" type="parTrans" cxnId="{315A18ED-15DE-41B3-B11A-23E6F1BE9E86}">
      <dgm:prSet/>
      <dgm:spPr/>
    </dgm:pt>
    <dgm:pt modelId="{6F21FCDB-392D-4BF1-9D9E-3E4BB66657BF}" type="sibTrans" cxnId="{315A18ED-15DE-41B3-B11A-23E6F1BE9E86}">
      <dgm:prSet/>
      <dgm:spPr/>
    </dgm:pt>
    <dgm:pt modelId="{331F4AE0-0D6B-4AE8-81C0-6213F964C33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Installation</a:t>
          </a:r>
          <a:endParaRPr lang="en-US" dirty="0">
            <a:latin typeface="Calibri Light" panose="020F0302020204030204"/>
          </a:endParaRPr>
        </a:p>
      </dgm:t>
    </dgm:pt>
    <dgm:pt modelId="{67C191F3-395C-4B18-AD25-A48DBE10165D}" type="parTrans" cxnId="{DDDE75BB-C397-44DE-B584-EDFD9E092079}">
      <dgm:prSet/>
      <dgm:spPr/>
    </dgm:pt>
    <dgm:pt modelId="{2E6EBC10-352B-4F1E-851F-786425A7CAF5}" type="sibTrans" cxnId="{DDDE75BB-C397-44DE-B584-EDFD9E092079}">
      <dgm:prSet/>
      <dgm:spPr/>
    </dgm:pt>
    <dgm:pt modelId="{A53B1F85-8215-49A0-9F06-A4DC18FB3D2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ourier New"/>
              <a:cs typeface="Courier New"/>
            </a:rPr>
            <a:t>composer </a:t>
          </a:r>
          <a:r>
            <a:rPr lang="fr-FR" dirty="0" err="1">
              <a:latin typeface="Courier New"/>
              <a:cs typeface="Courier New"/>
            </a:rPr>
            <a:t>require</a:t>
          </a:r>
          <a:r>
            <a:rPr lang="fr-FR" dirty="0">
              <a:latin typeface="Courier New"/>
              <a:cs typeface="Courier New"/>
            </a:rPr>
            <a:t> </a:t>
          </a:r>
          <a:r>
            <a:rPr lang="fr-FR" dirty="0" err="1">
              <a:latin typeface="Courier New"/>
              <a:cs typeface="Courier New"/>
            </a:rPr>
            <a:t>laravel</a:t>
          </a:r>
          <a:r>
            <a:rPr lang="fr-FR" dirty="0">
              <a:latin typeface="Courier New"/>
              <a:cs typeface="Courier New"/>
            </a:rPr>
            <a:t>/</a:t>
          </a:r>
          <a:r>
            <a:rPr lang="fr-FR" dirty="0" err="1">
              <a:latin typeface="Courier New"/>
              <a:cs typeface="Courier New"/>
            </a:rPr>
            <a:t>breeze</a:t>
          </a:r>
          <a:r>
            <a:rPr lang="fr-FR" dirty="0">
              <a:latin typeface="Courier New"/>
              <a:cs typeface="Courier New"/>
            </a:rPr>
            <a:t> --dev</a:t>
          </a:r>
          <a:endParaRPr lang="fr-FR" dirty="0"/>
        </a:p>
      </dgm:t>
    </dgm:pt>
    <dgm:pt modelId="{8D1A1BEF-3F82-44D5-B3E3-58BCCB5BF7C5}" type="parTrans" cxnId="{BED2DC16-2BC6-4F34-8A52-3218B83B7A1A}">
      <dgm:prSet/>
      <dgm:spPr/>
    </dgm:pt>
    <dgm:pt modelId="{9091EC05-AE07-4DEB-8027-E11272AD25E9}" type="sibTrans" cxnId="{BED2DC16-2BC6-4F34-8A52-3218B83B7A1A}">
      <dgm:prSet/>
      <dgm:spPr/>
    </dgm:pt>
    <dgm:pt modelId="{250085E5-B20E-4581-A194-867A8E7EC81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 err="1">
              <a:latin typeface="Courier New"/>
              <a:cs typeface="Courier New"/>
            </a:rPr>
            <a:t>php</a:t>
          </a:r>
          <a:r>
            <a:rPr lang="fr-FR" dirty="0">
              <a:latin typeface="Courier New"/>
              <a:cs typeface="Courier New"/>
            </a:rPr>
            <a:t> artisan </a:t>
          </a:r>
          <a:r>
            <a:rPr lang="fr-FR" dirty="0" err="1">
              <a:latin typeface="Courier New"/>
              <a:cs typeface="Courier New"/>
            </a:rPr>
            <a:t>breeze:install</a:t>
          </a:r>
          <a:r>
            <a:rPr lang="fr-FR" dirty="0">
              <a:latin typeface="Courier New"/>
              <a:cs typeface="Courier New"/>
            </a:rPr>
            <a:t> </a:t>
          </a:r>
          <a:endParaRPr lang="en-US" dirty="0"/>
        </a:p>
      </dgm:t>
    </dgm:pt>
    <dgm:pt modelId="{AA87099D-70C6-4BFD-BE27-1AE61E62107F}" type="parTrans" cxnId="{A08D5C9E-4A68-4D4C-872B-F5F06D00ED51}">
      <dgm:prSet/>
      <dgm:spPr/>
    </dgm:pt>
    <dgm:pt modelId="{43BC3BA9-AD18-44E2-8647-21A895BBD35F}" type="sibTrans" cxnId="{A08D5C9E-4A68-4D4C-872B-F5F06D00ED51}">
      <dgm:prSet/>
      <dgm:spPr/>
    </dgm:pt>
    <dgm:pt modelId="{4C50CCB7-42EE-4A2F-A4BB-5421E517210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 err="1">
              <a:latin typeface="Courier New"/>
              <a:cs typeface="Courier New"/>
            </a:rPr>
            <a:t>npm</a:t>
          </a:r>
          <a:r>
            <a:rPr lang="fr-FR" dirty="0">
              <a:latin typeface="Courier New"/>
              <a:cs typeface="Courier New"/>
            </a:rPr>
            <a:t> </a:t>
          </a:r>
          <a:r>
            <a:rPr lang="fr-FR" dirty="0" err="1">
              <a:latin typeface="Courier New"/>
              <a:cs typeface="Courier New"/>
            </a:rPr>
            <a:t>install</a:t>
          </a:r>
          <a:r>
            <a:rPr lang="fr-FR" dirty="0">
              <a:latin typeface="Courier New"/>
              <a:cs typeface="Courier New"/>
            </a:rPr>
            <a:t> &amp;&amp; </a:t>
          </a:r>
          <a:r>
            <a:rPr lang="fr-FR" dirty="0" err="1">
              <a:latin typeface="Courier New"/>
              <a:cs typeface="Courier New"/>
            </a:rPr>
            <a:t>npm</a:t>
          </a:r>
          <a:r>
            <a:rPr lang="fr-FR" dirty="0">
              <a:latin typeface="Courier New"/>
              <a:cs typeface="Courier New"/>
            </a:rPr>
            <a:t> run dev</a:t>
          </a:r>
          <a:endParaRPr lang="fr-FR" dirty="0"/>
        </a:p>
      </dgm:t>
    </dgm:pt>
    <dgm:pt modelId="{994C825C-5B50-4C8D-9185-A809B78B1EC2}" type="parTrans" cxnId="{7ADAAAD2-5741-4650-8CB0-E0554207B613}">
      <dgm:prSet/>
      <dgm:spPr/>
    </dgm:pt>
    <dgm:pt modelId="{E1D9FED3-282A-4AF7-BCE9-24640D838C1A}" type="sibTrans" cxnId="{7ADAAAD2-5741-4650-8CB0-E0554207B613}">
      <dgm:prSet/>
      <dgm:spPr/>
    </dgm:pt>
    <dgm:pt modelId="{45ABFF23-D66B-4B6C-AD72-1D8B26EB2F4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 err="1">
              <a:latin typeface="Courier New"/>
              <a:cs typeface="Courier New"/>
            </a:rPr>
            <a:t>php</a:t>
          </a:r>
          <a:r>
            <a:rPr lang="fr-FR" dirty="0">
              <a:latin typeface="Courier New"/>
              <a:cs typeface="Courier New"/>
            </a:rPr>
            <a:t> artisan </a:t>
          </a:r>
          <a:r>
            <a:rPr lang="fr-FR" dirty="0" err="1">
              <a:latin typeface="Courier New"/>
              <a:cs typeface="Courier New"/>
            </a:rPr>
            <a:t>migrate</a:t>
          </a:r>
          <a:endParaRPr lang="en-US" dirty="0" err="1"/>
        </a:p>
      </dgm:t>
    </dgm:pt>
    <dgm:pt modelId="{1A609602-6D15-4D9C-8FFA-D6C549F03AA3}" type="parTrans" cxnId="{16A70AEE-29DA-40BC-A449-D868A8FB4250}">
      <dgm:prSet/>
      <dgm:spPr/>
    </dgm:pt>
    <dgm:pt modelId="{7C3DF95F-911D-44CB-9407-6F66FA56173E}" type="sibTrans" cxnId="{16A70AEE-29DA-40BC-A449-D868A8FB4250}">
      <dgm:prSet/>
      <dgm:spPr/>
    </dgm:pt>
    <dgm:pt modelId="{464F5A66-700A-47E1-A843-9866740BE2C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Fonctionnalités</a:t>
          </a:r>
          <a:endParaRPr lang="fr-FR" dirty="0"/>
        </a:p>
      </dgm:t>
    </dgm:pt>
    <dgm:pt modelId="{9F22AEFC-C02E-4163-A1A4-13CC14E578C1}" type="parTrans" cxnId="{20326306-6BB4-4FAC-982A-644B6C9FD28F}">
      <dgm:prSet/>
      <dgm:spPr/>
    </dgm:pt>
    <dgm:pt modelId="{97C927CB-28C3-4781-A77B-A5E812D70768}" type="sibTrans" cxnId="{20326306-6BB4-4FAC-982A-644B6C9FD28F}">
      <dgm:prSet/>
      <dgm:spPr/>
    </dgm:pt>
    <dgm:pt modelId="{FAFA0AEF-F1C6-4FCE-A117-39BE9C0AC68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 Login</a:t>
          </a:r>
          <a:endParaRPr lang="en-US" dirty="0"/>
        </a:p>
      </dgm:t>
    </dgm:pt>
    <dgm:pt modelId="{E412E8B4-9934-4B2A-898D-2CAE4EB22440}" type="parTrans" cxnId="{BAF3B350-D9DF-4972-BB25-7777270F2DB5}">
      <dgm:prSet/>
      <dgm:spPr/>
    </dgm:pt>
    <dgm:pt modelId="{AB398235-41BB-4298-8C88-977D7AA407F0}" type="sibTrans" cxnId="{BAF3B350-D9DF-4972-BB25-7777270F2DB5}">
      <dgm:prSet/>
      <dgm:spPr/>
    </dgm:pt>
    <dgm:pt modelId="{B304AFFE-EA69-4052-95AE-0F6762CA2309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 Récupération de mot de passe</a:t>
          </a:r>
          <a:endParaRPr lang="en-US" dirty="0"/>
        </a:p>
      </dgm:t>
    </dgm:pt>
    <dgm:pt modelId="{3C5BE3EC-EF53-4373-B5CA-11FB8A24329E}" type="parTrans" cxnId="{C2E1C3AF-923C-4907-ACCE-C87784D9291D}">
      <dgm:prSet/>
      <dgm:spPr/>
    </dgm:pt>
    <dgm:pt modelId="{9182ACB6-F7F2-4901-8482-0B286ED2FA46}" type="sibTrans" cxnId="{C2E1C3AF-923C-4907-ACCE-C87784D9291D}">
      <dgm:prSet/>
      <dgm:spPr/>
    </dgm:pt>
    <dgm:pt modelId="{A4DFBEEF-24D5-44AC-9CE7-9F1AACC774EC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Blade + </a:t>
          </a:r>
          <a:r>
            <a:rPr lang="fr-FR" dirty="0" err="1">
              <a:latin typeface="Calibri Light" panose="020F0302020204030204"/>
            </a:rPr>
            <a:t>Tailwind</a:t>
          </a:r>
          <a:endParaRPr lang="fr-FR" dirty="0">
            <a:latin typeface="Calibri Light" panose="020F0302020204030204"/>
          </a:endParaRPr>
        </a:p>
      </dgm:t>
    </dgm:pt>
    <dgm:pt modelId="{195B92AC-E37E-40DE-8EED-010119492113}" type="parTrans" cxnId="{29BFB13A-D063-4256-BAB3-CCB3C5B01334}">
      <dgm:prSet/>
      <dgm:spPr/>
    </dgm:pt>
    <dgm:pt modelId="{037335D1-2F9A-48D7-AB31-0D372AB8ECD7}" type="sibTrans" cxnId="{29BFB13A-D063-4256-BAB3-CCB3C5B01334}">
      <dgm:prSet/>
      <dgm:spPr/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E7FDBB-26AA-4386-830D-C9E134269C94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5CB74CDE-454D-4B75-A316-CD337419E42E}" type="pres">
      <dgm:prSet presAssocID="{331F4AE0-0D6B-4AE8-81C0-6213F964C3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942BD3-E619-42FA-9E11-22EF03DE88B0}" type="pres">
      <dgm:prSet presAssocID="{331F4AE0-0D6B-4AE8-81C0-6213F964C337}" presName="childText" presStyleLbl="revTx" presStyleIdx="1" presStyleCnt="3">
        <dgm:presLayoutVars>
          <dgm:bulletEnabled val="1"/>
        </dgm:presLayoutVars>
      </dgm:prSet>
      <dgm:spPr/>
    </dgm:pt>
    <dgm:pt modelId="{E4B31B89-7E27-4DA9-A9B0-0B9C58FC795F}" type="pres">
      <dgm:prSet presAssocID="{464F5A66-700A-47E1-A843-9866740BE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64969C-F32B-4889-BA1E-D9319BFF6D20}" type="pres">
      <dgm:prSet presAssocID="{464F5A66-700A-47E1-A843-9866740BE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0326306-6BB4-4FAC-982A-644B6C9FD28F}" srcId="{FBC19958-BC1C-485B-B0F8-FAFD6C5977C1}" destId="{464F5A66-700A-47E1-A843-9866740BE2CA}" srcOrd="2" destOrd="0" parTransId="{9F22AEFC-C02E-4163-A1A4-13CC14E578C1}" sibTransId="{97C927CB-28C3-4781-A77B-A5E812D70768}"/>
    <dgm:cxn modelId="{5A6E460B-50CF-44AA-BC49-2D9093E82AC3}" type="presOf" srcId="{250085E5-B20E-4581-A194-867A8E7EC815}" destId="{0E942BD3-E619-42FA-9E11-22EF03DE88B0}" srcOrd="0" destOrd="1" presId="urn:microsoft.com/office/officeart/2005/8/layout/vList2"/>
    <dgm:cxn modelId="{BED2DC16-2BC6-4F34-8A52-3218B83B7A1A}" srcId="{331F4AE0-0D6B-4AE8-81C0-6213F964C337}" destId="{A53B1F85-8215-49A0-9F06-A4DC18FB3D27}" srcOrd="0" destOrd="0" parTransId="{8D1A1BEF-3F82-44D5-B3E3-58BCCB5BF7C5}" sibTransId="{9091EC05-AE07-4DEB-8027-E11272AD25E9}"/>
    <dgm:cxn modelId="{086A5418-F5BE-4DAE-BC71-0F7484B64F58}" type="presOf" srcId="{331F4AE0-0D6B-4AE8-81C0-6213F964C337}" destId="{5CB74CDE-454D-4B75-A316-CD337419E42E}" srcOrd="0" destOrd="0" presId="urn:microsoft.com/office/officeart/2005/8/layout/vList2"/>
    <dgm:cxn modelId="{4F9D6F23-4750-485F-9460-E01FEA527ADB}" type="presOf" srcId="{65052949-16C7-48B2-A599-34E2A1308549}" destId="{61E7FDBB-26AA-4386-830D-C9E134269C94}" srcOrd="0" destOrd="0" presId="urn:microsoft.com/office/officeart/2005/8/layout/vList2"/>
    <dgm:cxn modelId="{43AB7C31-EC64-42F4-B8EE-D3A479BFB316}" srcId="{464F5A66-700A-47E1-A843-9866740BE2CA}" destId="{5711109F-6184-4003-86C2-03FFFB7045C1}" srcOrd="2" destOrd="0" parTransId="{2592970D-FE4A-4BC0-985E-034879735E7B}" sibTransId="{9813116E-D5FB-473C-9B28-328B809C977D}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29BFB13A-D063-4256-BAB3-CCB3C5B01334}" srcId="{47DB92D0-9331-45D9-B37E-146DEF233F3F}" destId="{A4DFBEEF-24D5-44AC-9CE7-9F1AACC774EC}" srcOrd="1" destOrd="0" parTransId="{195B92AC-E37E-40DE-8EED-010119492113}" sibTransId="{037335D1-2F9A-48D7-AB31-0D372AB8ECD7}"/>
    <dgm:cxn modelId="{5A005C41-1D12-4966-92E2-374897A6924B}" type="presOf" srcId="{A4DFBEEF-24D5-44AC-9CE7-9F1AACC774EC}" destId="{61E7FDBB-26AA-4386-830D-C9E134269C94}" srcOrd="0" destOrd="1" presId="urn:microsoft.com/office/officeart/2005/8/layout/vList2"/>
    <dgm:cxn modelId="{8DE65F6D-72F9-4CBD-9D2C-88073F15CE05}" srcId="{464F5A66-700A-47E1-A843-9866740BE2CA}" destId="{F9CF4537-BF1B-4CDA-9028-84DF0383B248}" srcOrd="1" destOrd="0" parTransId="{55C2231E-6E16-4A70-9046-E0197C95FCD9}" sibTransId="{B31522BA-8302-4618-AE2B-C412F1349629}"/>
    <dgm:cxn modelId="{BAF3B350-D9DF-4972-BB25-7777270F2DB5}" srcId="{464F5A66-700A-47E1-A843-9866740BE2CA}" destId="{FAFA0AEF-F1C6-4FCE-A117-39BE9C0AC68D}" srcOrd="0" destOrd="0" parTransId="{E412E8B4-9934-4B2A-898D-2CAE4EB22440}" sibTransId="{AB398235-41BB-4298-8C88-977D7AA407F0}"/>
    <dgm:cxn modelId="{7DAF1855-5E41-4B34-AFB2-2DF6A603B996}" type="presOf" srcId="{45ABFF23-D66B-4B6C-AD72-1D8B26EB2F43}" destId="{0E942BD3-E619-42FA-9E11-22EF03DE88B0}" srcOrd="0" destOrd="3" presId="urn:microsoft.com/office/officeart/2005/8/layout/vList2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85EFAE7F-4A22-45D5-A1EA-8E7D31C536CA}" type="presOf" srcId="{5711109F-6184-4003-86C2-03FFFB7045C1}" destId="{FD64969C-F32B-4889-BA1E-D9319BFF6D20}" srcOrd="0" destOrd="2" presId="urn:microsoft.com/office/officeart/2005/8/layout/vList2"/>
    <dgm:cxn modelId="{26410681-669B-4575-AA2A-1B44CBA5306F}" type="presOf" srcId="{B304AFFE-EA69-4052-95AE-0F6762CA2309}" destId="{FD64969C-F32B-4889-BA1E-D9319BFF6D20}" srcOrd="0" destOrd="3" presId="urn:microsoft.com/office/officeart/2005/8/layout/vList2"/>
    <dgm:cxn modelId="{A08D5C9E-4A68-4D4C-872B-F5F06D00ED51}" srcId="{331F4AE0-0D6B-4AE8-81C0-6213F964C337}" destId="{250085E5-B20E-4581-A194-867A8E7EC815}" srcOrd="1" destOrd="0" parTransId="{AA87099D-70C6-4BFD-BE27-1AE61E62107F}" sibTransId="{43BC3BA9-AD18-44E2-8647-21A895BBD35F}"/>
    <dgm:cxn modelId="{5BC6C4A9-8593-4D3B-A877-C307BB53CEE0}" type="presOf" srcId="{A53B1F85-8215-49A0-9F06-A4DC18FB3D27}" destId="{0E942BD3-E619-42FA-9E11-22EF03DE88B0}" srcOrd="0" destOrd="0" presId="urn:microsoft.com/office/officeart/2005/8/layout/vList2"/>
    <dgm:cxn modelId="{FFFB8EAE-85C4-4506-8940-F73035D5D7C3}" type="presOf" srcId="{464F5A66-700A-47E1-A843-9866740BE2CA}" destId="{E4B31B89-7E27-4DA9-A9B0-0B9C58FC795F}" srcOrd="0" destOrd="0" presId="urn:microsoft.com/office/officeart/2005/8/layout/vList2"/>
    <dgm:cxn modelId="{C2E1C3AF-923C-4907-ACCE-C87784D9291D}" srcId="{464F5A66-700A-47E1-A843-9866740BE2CA}" destId="{B304AFFE-EA69-4052-95AE-0F6762CA2309}" srcOrd="3" destOrd="0" parTransId="{3C5BE3EC-EF53-4373-B5CA-11FB8A24329E}" sibTransId="{9182ACB6-F7F2-4901-8482-0B286ED2FA46}"/>
    <dgm:cxn modelId="{5EE0E6B2-189E-4518-96DD-8417EEA436F9}" type="presOf" srcId="{47DB92D0-9331-45D9-B37E-146DEF233F3F}" destId="{511C1572-2039-4E84-96F2-CE34D117272E}" srcOrd="0" destOrd="0" presId="urn:microsoft.com/office/officeart/2005/8/layout/vList2"/>
    <dgm:cxn modelId="{DDDE75BB-C397-44DE-B584-EDFD9E092079}" srcId="{FBC19958-BC1C-485B-B0F8-FAFD6C5977C1}" destId="{331F4AE0-0D6B-4AE8-81C0-6213F964C337}" srcOrd="1" destOrd="0" parTransId="{67C191F3-395C-4B18-AD25-A48DBE10165D}" sibTransId="{2E6EBC10-352B-4F1E-851F-786425A7CAF5}"/>
    <dgm:cxn modelId="{660A17D2-564B-49CF-8651-B0509227E212}" type="presOf" srcId="{FAFA0AEF-F1C6-4FCE-A117-39BE9C0AC68D}" destId="{FD64969C-F32B-4889-BA1E-D9319BFF6D20}" srcOrd="0" destOrd="0" presId="urn:microsoft.com/office/officeart/2005/8/layout/vList2"/>
    <dgm:cxn modelId="{7ADAAAD2-5741-4650-8CB0-E0554207B613}" srcId="{331F4AE0-0D6B-4AE8-81C0-6213F964C337}" destId="{4C50CCB7-42EE-4A2F-A4BB-5421E5172105}" srcOrd="2" destOrd="0" parTransId="{994C825C-5B50-4C8D-9185-A809B78B1EC2}" sibTransId="{E1D9FED3-282A-4AF7-BCE9-24640D838C1A}"/>
    <dgm:cxn modelId="{118606D9-FDF1-4BDA-A1C3-082BD11AB9D5}" type="presOf" srcId="{F9CF4537-BF1B-4CDA-9028-84DF0383B248}" destId="{FD64969C-F32B-4889-BA1E-D9319BFF6D20}" srcOrd="0" destOrd="1" presId="urn:microsoft.com/office/officeart/2005/8/layout/vList2"/>
    <dgm:cxn modelId="{F5D9CAE0-FDAC-4C18-A5E7-F8AAD6652FE1}" type="presOf" srcId="{4C50CCB7-42EE-4A2F-A4BB-5421E5172105}" destId="{0E942BD3-E619-42FA-9E11-22EF03DE88B0}" srcOrd="0" destOrd="2" presId="urn:microsoft.com/office/officeart/2005/8/layout/vList2"/>
    <dgm:cxn modelId="{315A18ED-15DE-41B3-B11A-23E6F1BE9E86}" srcId="{47DB92D0-9331-45D9-B37E-146DEF233F3F}" destId="{65052949-16C7-48B2-A599-34E2A1308549}" srcOrd="0" destOrd="0" parTransId="{70FA4CEA-5F3F-4625-A628-80F88781C040}" sibTransId="{6F21FCDB-392D-4BF1-9D9E-3E4BB66657BF}"/>
    <dgm:cxn modelId="{16A70AEE-29DA-40BC-A449-D868A8FB4250}" srcId="{331F4AE0-0D6B-4AE8-81C0-6213F964C337}" destId="{45ABFF23-D66B-4B6C-AD72-1D8B26EB2F43}" srcOrd="3" destOrd="0" parTransId="{1A609602-6D15-4D9C-8FFA-D6C549F03AA3}" sibTransId="{7C3DF95F-911D-44CB-9407-6F66FA56173E}"/>
    <dgm:cxn modelId="{2F0B6001-BCFB-4091-9610-E043AD2A2DBC}" type="presParOf" srcId="{E89E8B6E-520F-4EC9-A0EA-3769FAF18082}" destId="{511C1572-2039-4E84-96F2-CE34D117272E}" srcOrd="0" destOrd="0" presId="urn:microsoft.com/office/officeart/2005/8/layout/vList2"/>
    <dgm:cxn modelId="{3BCAF6EC-136A-431D-B6EA-7AE6F007C1E4}" type="presParOf" srcId="{E89E8B6E-520F-4EC9-A0EA-3769FAF18082}" destId="{61E7FDBB-26AA-4386-830D-C9E134269C94}" srcOrd="1" destOrd="0" presId="urn:microsoft.com/office/officeart/2005/8/layout/vList2"/>
    <dgm:cxn modelId="{1A77EE23-B5BF-4750-9258-C3D1A11B970A}" type="presParOf" srcId="{E89E8B6E-520F-4EC9-A0EA-3769FAF18082}" destId="{5CB74CDE-454D-4B75-A316-CD337419E42E}" srcOrd="2" destOrd="0" presId="urn:microsoft.com/office/officeart/2005/8/layout/vList2"/>
    <dgm:cxn modelId="{D6939175-8DA3-45F9-987B-2CB70B703222}" type="presParOf" srcId="{E89E8B6E-520F-4EC9-A0EA-3769FAF18082}" destId="{0E942BD3-E619-42FA-9E11-22EF03DE88B0}" srcOrd="3" destOrd="0" presId="urn:microsoft.com/office/officeart/2005/8/layout/vList2"/>
    <dgm:cxn modelId="{163482FD-5A5A-465A-9743-9E4AE09800D6}" type="presParOf" srcId="{E89E8B6E-520F-4EC9-A0EA-3769FAF18082}" destId="{E4B31B89-7E27-4DA9-A9B0-0B9C58FC795F}" srcOrd="4" destOrd="0" presId="urn:microsoft.com/office/officeart/2005/8/layout/vList2"/>
    <dgm:cxn modelId="{AAECDD29-ACC6-4FBB-8B80-D6A085809C33}" type="presParOf" srcId="{E89E8B6E-520F-4EC9-A0EA-3769FAF18082}" destId="{FD64969C-F32B-4889-BA1E-D9319BFF6D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Http to Https</a:t>
          </a:r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331F4AE0-0D6B-4AE8-81C0-6213F964C337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Image utilisateur &gt; 2Mo</a:t>
          </a:r>
          <a:endParaRPr lang="en-US">
            <a:latin typeface="Calibri Light" panose="020F0302020204030204"/>
          </a:endParaRPr>
        </a:p>
      </dgm:t>
    </dgm:pt>
    <dgm:pt modelId="{67C191F3-395C-4B18-AD25-A48DBE10165D}" type="parTrans" cxnId="{0A68DB68-4BB2-4BA9-B05B-02A5F8C85A63}">
      <dgm:prSet/>
      <dgm:spPr/>
    </dgm:pt>
    <dgm:pt modelId="{2E6EBC10-352B-4F1E-851F-786425A7CAF5}" type="sibTrans" cxnId="{0A68DB68-4BB2-4BA9-B05B-02A5F8C85A63}">
      <dgm:prSet/>
      <dgm:spPr/>
    </dgm:pt>
    <dgm:pt modelId="{45ABFF23-D66B-4B6C-AD72-1D8B26EB2F4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>
              <a:latin typeface="Calibri Light"/>
              <a:cs typeface="Courier New"/>
            </a:rPr>
            <a:t> Ngnix</a:t>
          </a:r>
        </a:p>
      </dgm:t>
    </dgm:pt>
    <dgm:pt modelId="{1A609602-6D15-4D9C-8FFA-D6C549F03AA3}" type="parTrans" cxnId="{A764F161-7415-423A-A6F1-049D405C9188}">
      <dgm:prSet/>
      <dgm:spPr/>
    </dgm:pt>
    <dgm:pt modelId="{7C3DF95F-911D-44CB-9407-6F66FA56173E}" type="sibTrans" cxnId="{A764F161-7415-423A-A6F1-049D405C9188}">
      <dgm:prSet/>
      <dgm:spPr/>
    </dgm:pt>
    <dgm:pt modelId="{436B8582-1C0A-420D-BB60-02561D17FF9B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</a:t>
          </a:r>
          <a:r>
            <a:rPr lang="fr-FR">
              <a:latin typeface="Courier New"/>
              <a:cs typeface="Courier New"/>
            </a:rPr>
            <a:t>public function boot() {  </a:t>
          </a:r>
          <a:br>
            <a:rPr lang="fr-FR">
              <a:latin typeface="Courier New"/>
              <a:cs typeface="Courier New"/>
            </a:rPr>
          </a:br>
          <a:r>
            <a:rPr lang="fr-FR">
              <a:latin typeface="Courier New"/>
              <a:cs typeface="Courier New"/>
            </a:rPr>
            <a:t>  if (\App::environment() !== "local") </a:t>
          </a:r>
          <a:br>
            <a:rPr lang="fr-FR">
              <a:latin typeface="Courier New"/>
              <a:cs typeface="Courier New"/>
            </a:rPr>
          </a:br>
          <a:r>
            <a:rPr lang="fr-FR">
              <a:latin typeface="Courier New"/>
              <a:cs typeface="Courier New"/>
            </a:rPr>
            <a:t>            URL::forceScheme('https');</a:t>
          </a:r>
          <a:br>
            <a:rPr lang="fr-FR">
              <a:latin typeface="Courier New"/>
              <a:cs typeface="Courier New"/>
            </a:rPr>
          </a:br>
          <a:r>
            <a:rPr lang="fr-FR">
              <a:latin typeface="Courier New"/>
              <a:cs typeface="Courier New"/>
            </a:rPr>
            <a:t>}</a:t>
          </a:r>
          <a:endParaRPr lang="en-US">
            <a:latin typeface="Courier New"/>
            <a:cs typeface="Courier New"/>
          </a:endParaRPr>
        </a:p>
      </dgm:t>
    </dgm:pt>
    <dgm:pt modelId="{97894743-F43D-454D-8536-4B624932D8C2}" type="parTrans" cxnId="{33FFD3E3-8D5E-487E-B840-164BAEDBD973}">
      <dgm:prSet/>
      <dgm:spPr/>
    </dgm:pt>
    <dgm:pt modelId="{156AC00E-6C61-4DBC-AF67-C42B9A680C99}" type="sibTrans" cxnId="{33FFD3E3-8D5E-487E-B840-164BAEDBD973}">
      <dgm:prSet/>
      <dgm:spPr/>
    </dgm:pt>
    <dgm:pt modelId="{DE11FF00-B1C8-46B2-84C0-D26EC4B6606E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…/app/Providers/AppServiceProvider.php</a:t>
          </a:r>
        </a:p>
      </dgm:t>
    </dgm:pt>
    <dgm:pt modelId="{21F807CC-B9AE-49B2-A6B2-6EBBF6904491}" type="parTrans" cxnId="{C88ABBBA-A433-4FDC-A0BB-4CD05D084288}">
      <dgm:prSet/>
      <dgm:spPr/>
    </dgm:pt>
    <dgm:pt modelId="{45C5BD74-BB22-4D5C-AB59-6747267AA990}" type="sibTrans" cxnId="{C88ABBBA-A433-4FDC-A0BB-4CD05D084288}">
      <dgm:prSet/>
      <dgm:spPr/>
    </dgm:pt>
    <dgm:pt modelId="{F174E567-2940-46D1-B3A8-33D49C807469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>
              <a:latin typeface="Calibri Light" panose="020F0302020204030204"/>
            </a:rPr>
            <a:t> Php-fpm</a:t>
          </a:r>
          <a:endParaRPr lang="fr-FR">
            <a:latin typeface="Calibri Light"/>
            <a:cs typeface="Courier New"/>
          </a:endParaRPr>
        </a:p>
      </dgm:t>
    </dgm:pt>
    <dgm:pt modelId="{45880BF8-7D6A-481F-97CE-CCEC6ED441E9}" type="parTrans" cxnId="{2D416E50-41A9-4F7F-91C9-7047052EC101}">
      <dgm:prSet/>
      <dgm:spPr/>
    </dgm:pt>
    <dgm:pt modelId="{2A1DE49F-B288-4DD4-AE93-0A0929E819F4}" type="sibTrans" cxnId="{2D416E50-41A9-4F7F-91C9-7047052EC101}">
      <dgm:prSet/>
      <dgm:spPr/>
    </dgm:pt>
    <dgm:pt modelId="{43A7FCD3-1AB2-4C9F-86D9-701D9B290837}">
      <dgm:prSet phldr="0"/>
      <dgm:spPr/>
      <dgm:t>
        <a:bodyPr/>
        <a:lstStyle/>
        <a:p>
          <a:pPr rtl="0"/>
          <a:r>
            <a:rPr lang="fr-FR"/>
            <a:t>/etc/php/7.4/fpm/php.ini</a:t>
          </a:r>
          <a:r>
            <a:rPr lang="fr-FR">
              <a:latin typeface="Calibri Light"/>
              <a:cs typeface="Calibri Light"/>
            </a:rPr>
            <a:t> modifier l'attribut </a:t>
          </a:r>
          <a:r>
            <a:rPr lang="fr-FR"/>
            <a:t>upload_max_filesize = 20M</a:t>
          </a:r>
          <a:endParaRPr lang="fr-FR">
            <a:latin typeface="Calibri Light"/>
            <a:cs typeface="Courier New"/>
          </a:endParaRPr>
        </a:p>
      </dgm:t>
    </dgm:pt>
    <dgm:pt modelId="{31860D2D-3366-4278-8EA3-FB419AA52DFC}" type="parTrans" cxnId="{14DEB9DF-1BE2-4F7F-84E5-1C4B94FD0A49}">
      <dgm:prSet/>
      <dgm:spPr/>
    </dgm:pt>
    <dgm:pt modelId="{26EB82A9-DBB1-4190-954C-9C2052C2A6E3}" type="sibTrans" cxnId="{14DEB9DF-1BE2-4F7F-84E5-1C4B94FD0A49}">
      <dgm:prSet/>
      <dgm:spPr/>
    </dgm:pt>
    <dgm:pt modelId="{963DF345-807C-49F4-B133-4CC65FFE05AC}">
      <dgm:prSet phldr="0"/>
      <dgm:spPr/>
      <dgm:t>
        <a:bodyPr/>
        <a:lstStyle/>
        <a:p>
          <a:pPr rtl="0"/>
          <a:r>
            <a:rPr lang="en-US">
              <a:latin typeface="Calibri Light"/>
              <a:cs typeface="Calibri Light"/>
            </a:rPr>
            <a:t> Validation de la requête</a:t>
          </a:r>
        </a:p>
      </dgm:t>
    </dgm:pt>
    <dgm:pt modelId="{5947D5F2-9D2A-4B01-A5A2-EB91AD6EB893}" type="parTrans" cxnId="{246FB584-ACAA-4974-995D-DBED3CE9CB95}">
      <dgm:prSet/>
      <dgm:spPr/>
    </dgm:pt>
    <dgm:pt modelId="{84BF3D9D-985F-42BA-8AB8-E77848F896D9}" type="sibTrans" cxnId="{246FB584-ACAA-4974-995D-DBED3CE9CB95}">
      <dgm:prSet/>
      <dgm:spPr/>
    </dgm:pt>
    <dgm:pt modelId="{D9EEE32B-3FF5-4D21-AD40-20B9F8B9A08F}">
      <dgm:prSet phldr="0"/>
      <dgm:spPr/>
      <dgm:t>
        <a:bodyPr/>
        <a:lstStyle/>
        <a:p>
          <a:pPr rtl="0"/>
          <a:r>
            <a:rPr lang="fr-FR"/>
            <a:t>.env</a:t>
          </a:r>
          <a:endParaRPr lang="en-US"/>
        </a:p>
      </dgm:t>
    </dgm:pt>
    <dgm:pt modelId="{AD15EBED-79B5-44F7-A91D-A569E2251BCC}" type="parTrans" cxnId="{7B774EE2-2F61-47F4-BE0D-CB8E05AF1F24}">
      <dgm:prSet/>
      <dgm:spPr/>
    </dgm:pt>
    <dgm:pt modelId="{A7A58938-541C-40BC-A5EE-83F13D9D7813}" type="sibTrans" cxnId="{7B774EE2-2F61-47F4-BE0D-CB8E05AF1F24}">
      <dgm:prSet/>
      <dgm:spPr/>
    </dgm:pt>
    <dgm:pt modelId="{208F8047-23E4-4903-AD90-27BB6842FD0D}">
      <dgm:prSet phldr="0"/>
      <dgm:spPr/>
      <dgm:t>
        <a:bodyPr/>
        <a:lstStyle/>
        <a:p>
          <a:r>
            <a:rPr lang="fr-FR"/>
            <a:t>APP_ENV=local //sur notre localhost</a:t>
          </a:r>
          <a:endParaRPr lang="en-US"/>
        </a:p>
      </dgm:t>
    </dgm:pt>
    <dgm:pt modelId="{622C3645-A9AC-436F-A9F9-692B96A7BF82}" type="parTrans" cxnId="{B0E8EEF0-F678-4C42-9F9E-6EB86BB97F3E}">
      <dgm:prSet/>
      <dgm:spPr/>
    </dgm:pt>
    <dgm:pt modelId="{406A23A9-DC70-4A60-B44B-43CC9A68DEFE}" type="sibTrans" cxnId="{B0E8EEF0-F678-4C42-9F9E-6EB86BB97F3E}">
      <dgm:prSet/>
      <dgm:spPr/>
    </dgm:pt>
    <dgm:pt modelId="{5634755B-7FE6-4138-9444-F5CA720C202C}">
      <dgm:prSet phldr="0"/>
      <dgm:spPr/>
      <dgm:t>
        <a:bodyPr/>
        <a:lstStyle/>
        <a:p>
          <a:r>
            <a:rPr lang="fr-FR"/>
            <a:t>APP_ENV=production //sur le serveur</a:t>
          </a:r>
          <a:endParaRPr lang="en-US"/>
        </a:p>
      </dgm:t>
    </dgm:pt>
    <dgm:pt modelId="{7D3FE977-4FE6-4061-AC1A-9335E53882C7}" type="parTrans" cxnId="{43977CA2-FAB2-46DF-9A8C-E8EDF60811C0}">
      <dgm:prSet/>
      <dgm:spPr/>
    </dgm:pt>
    <dgm:pt modelId="{5C3E6AB6-D246-47C4-8072-F1709A8523A8}" type="sibTrans" cxnId="{43977CA2-FAB2-46DF-9A8C-E8EDF60811C0}">
      <dgm:prSet/>
      <dgm:spPr/>
    </dgm:pt>
    <dgm:pt modelId="{7AB9AE3E-4425-41D8-98EC-A4C84584052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sudo service php7.4-fpm restart</a:t>
          </a:r>
          <a:endParaRPr lang="en-US">
            <a:latin typeface="Calibri Light"/>
            <a:cs typeface="Calibri Light"/>
          </a:endParaRPr>
        </a:p>
      </dgm:t>
    </dgm:pt>
    <dgm:pt modelId="{2D913F0D-71CC-4A72-9BE6-F5C19EA5ECF8}" type="parTrans" cxnId="{CF0EF7E0-7B09-450E-9172-3A3F984E6711}">
      <dgm:prSet/>
      <dgm:spPr/>
    </dgm:pt>
    <dgm:pt modelId="{6FFBA154-4B5E-4196-BD57-F3ED9A8738FB}" type="sibTrans" cxnId="{CF0EF7E0-7B09-450E-9172-3A3F984E6711}">
      <dgm:prSet/>
      <dgm:spPr/>
    </dgm:pt>
    <dgm:pt modelId="{48B800AD-031B-4051-9FD1-AC1F78751E3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$request-&gt;validate(['Image' =&gt; 'required|image|max:10240']);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554103C0-9B36-4D29-A261-99A94C9F814A}" type="parTrans" cxnId="{2749E3BA-23F7-4FFB-846E-3124FB8C1A7C}">
      <dgm:prSet/>
      <dgm:spPr/>
    </dgm:pt>
    <dgm:pt modelId="{B834CC3E-79F0-41E7-890A-3980EA0E1853}" type="sibTrans" cxnId="{2749E3BA-23F7-4FFB-846E-3124FB8C1A7C}">
      <dgm:prSet/>
      <dgm:spPr/>
    </dgm:pt>
    <dgm:pt modelId="{BF61BD4C-2208-48D8-926D-F25774D3914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err="1">
              <a:latin typeface="Calibri Light"/>
              <a:cs typeface="Courier New"/>
            </a:rPr>
            <a:t>Ngnix.config</a:t>
          </a:r>
          <a:r>
            <a:rPr lang="fr-FR">
              <a:latin typeface="Calibri Light"/>
              <a:cs typeface="Courier New"/>
            </a:rPr>
            <a:t> contrôler la valeur de l'attribut </a:t>
          </a:r>
          <a:r>
            <a:rPr lang="fr-FR"/>
            <a:t>client_max_body_size</a:t>
          </a:r>
          <a:r>
            <a:rPr lang="fr-FR">
              <a:latin typeface="Calibri Light"/>
              <a:cs typeface="Courier New"/>
            </a:rPr>
            <a:t> </a:t>
          </a:r>
        </a:p>
      </dgm:t>
    </dgm:pt>
    <dgm:pt modelId="{B11E3EFE-7648-4D4C-8AF4-9C23795965D9}" type="parTrans" cxnId="{FC9841DE-E72F-46EA-A310-103757346C1F}">
      <dgm:prSet/>
      <dgm:spPr/>
    </dgm:pt>
    <dgm:pt modelId="{887BE882-FE6E-45FD-B74B-94FB71DAE2FA}" type="sibTrans" cxnId="{FC9841DE-E72F-46EA-A310-103757346C1F}">
      <dgm:prSet/>
      <dgm:spPr/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225E38-8E92-455A-99D3-A7D3163A906D}" type="pres">
      <dgm:prSet presAssocID="{47DB92D0-9331-45D9-B37E-146DEF233F3F}" presName="childText" presStyleLbl="revTx" presStyleIdx="0" presStyleCnt="2">
        <dgm:presLayoutVars>
          <dgm:bulletEnabled val="1"/>
        </dgm:presLayoutVars>
      </dgm:prSet>
      <dgm:spPr/>
    </dgm:pt>
    <dgm:pt modelId="{5CB74CDE-454D-4B75-A316-CD337419E42E}" type="pres">
      <dgm:prSet presAssocID="{331F4AE0-0D6B-4AE8-81C0-6213F964C3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942BD3-E619-42FA-9E11-22EF03DE88B0}" type="pres">
      <dgm:prSet presAssocID="{331F4AE0-0D6B-4AE8-81C0-6213F964C3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608103-B2A8-4C20-9B41-D1B04DA2C76F}" type="presOf" srcId="{43A7FCD3-1AB2-4C9F-86D9-701D9B290837}" destId="{0E942BD3-E619-42FA-9E11-22EF03DE88B0}" srcOrd="0" destOrd="1" presId="urn:microsoft.com/office/officeart/2005/8/layout/vList2"/>
    <dgm:cxn modelId="{56C22306-2649-4B61-9D9E-599DC868FBB4}" type="presOf" srcId="{45ABFF23-D66B-4B6C-AD72-1D8B26EB2F43}" destId="{0E942BD3-E619-42FA-9E11-22EF03DE88B0}" srcOrd="0" destOrd="5" presId="urn:microsoft.com/office/officeart/2005/8/layout/vList2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A732CD3A-8B7C-4809-8212-59A5F8442609}" type="presOf" srcId="{963DF345-807C-49F4-B133-4CC65FFE05AC}" destId="{0E942BD3-E619-42FA-9E11-22EF03DE88B0}" srcOrd="0" destOrd="3" presId="urn:microsoft.com/office/officeart/2005/8/layout/vList2"/>
    <dgm:cxn modelId="{8DF9803F-4640-4AD7-9051-8364ECA8A1F6}" type="presOf" srcId="{F174E567-2940-46D1-B3A8-33D49C807469}" destId="{0E942BD3-E619-42FA-9E11-22EF03DE88B0}" srcOrd="0" destOrd="0" presId="urn:microsoft.com/office/officeart/2005/8/layout/vList2"/>
    <dgm:cxn modelId="{A764F161-7415-423A-A6F1-049D405C9188}" srcId="{331F4AE0-0D6B-4AE8-81C0-6213F964C337}" destId="{45ABFF23-D66B-4B6C-AD72-1D8B26EB2F43}" srcOrd="2" destOrd="0" parTransId="{1A609602-6D15-4D9C-8FFA-D6C549F03AA3}" sibTransId="{7C3DF95F-911D-44CB-9407-6F66FA56173E}"/>
    <dgm:cxn modelId="{58110543-11F0-4705-80DB-F23153D42CA2}" type="presOf" srcId="{7AB9AE3E-4425-41D8-98EC-A4C84584052D}" destId="{0E942BD3-E619-42FA-9E11-22EF03DE88B0}" srcOrd="0" destOrd="2" presId="urn:microsoft.com/office/officeart/2005/8/layout/vList2"/>
    <dgm:cxn modelId="{DA333A44-9085-40E6-8735-14B04ADB7911}" type="presOf" srcId="{47DB92D0-9331-45D9-B37E-146DEF233F3F}" destId="{511C1572-2039-4E84-96F2-CE34D117272E}" srcOrd="0" destOrd="0" presId="urn:microsoft.com/office/officeart/2005/8/layout/vList2"/>
    <dgm:cxn modelId="{06881D66-1BD7-4A96-A6BB-3E0EE2FE1863}" type="presOf" srcId="{D9EEE32B-3FF5-4D21-AD40-20B9F8B9A08F}" destId="{3F225E38-8E92-455A-99D3-A7D3163A906D}" srcOrd="0" destOrd="2" presId="urn:microsoft.com/office/officeart/2005/8/layout/vList2"/>
    <dgm:cxn modelId="{0A68DB68-4BB2-4BA9-B05B-02A5F8C85A63}" srcId="{FBC19958-BC1C-485B-B0F8-FAFD6C5977C1}" destId="{331F4AE0-0D6B-4AE8-81C0-6213F964C337}" srcOrd="1" destOrd="0" parTransId="{67C191F3-395C-4B18-AD25-A48DBE10165D}" sibTransId="{2E6EBC10-352B-4F1E-851F-786425A7CAF5}"/>
    <dgm:cxn modelId="{C2588D6C-D060-44C0-A7CB-84B034F30279}" type="presOf" srcId="{208F8047-23E4-4903-AD90-27BB6842FD0D}" destId="{3F225E38-8E92-455A-99D3-A7D3163A906D}" srcOrd="0" destOrd="3" presId="urn:microsoft.com/office/officeart/2005/8/layout/vList2"/>
    <dgm:cxn modelId="{2D416E50-41A9-4F7F-91C9-7047052EC101}" srcId="{331F4AE0-0D6B-4AE8-81C0-6213F964C337}" destId="{F174E567-2940-46D1-B3A8-33D49C807469}" srcOrd="0" destOrd="0" parTransId="{45880BF8-7D6A-481F-97CE-CCEC6ED441E9}" sibTransId="{2A1DE49F-B288-4DD4-AE93-0A0929E819F4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246FB584-ACAA-4974-995D-DBED3CE9CB95}" srcId="{331F4AE0-0D6B-4AE8-81C0-6213F964C337}" destId="{963DF345-807C-49F4-B133-4CC65FFE05AC}" srcOrd="1" destOrd="0" parTransId="{5947D5F2-9D2A-4B01-A5A2-EB91AD6EB893}" sibTransId="{84BF3D9D-985F-42BA-8AB8-E77848F896D9}"/>
    <dgm:cxn modelId="{43977CA2-FAB2-46DF-9A8C-E8EDF60811C0}" srcId="{D9EEE32B-3FF5-4D21-AD40-20B9F8B9A08F}" destId="{5634755B-7FE6-4138-9444-F5CA720C202C}" srcOrd="1" destOrd="0" parTransId="{7D3FE977-4FE6-4061-AC1A-9335E53882C7}" sibTransId="{5C3E6AB6-D246-47C4-8072-F1709A8523A8}"/>
    <dgm:cxn modelId="{C47744A6-D732-472E-91E4-FF0E7CE6C54E}" type="presOf" srcId="{BF61BD4C-2208-48D8-926D-F25774D39148}" destId="{0E942BD3-E619-42FA-9E11-22EF03DE88B0}" srcOrd="0" destOrd="6" presId="urn:microsoft.com/office/officeart/2005/8/layout/vList2"/>
    <dgm:cxn modelId="{7F82F9B8-750C-411C-A8D0-4E696AA19757}" type="presOf" srcId="{48B800AD-031B-4051-9FD1-AC1F78751E31}" destId="{0E942BD3-E619-42FA-9E11-22EF03DE88B0}" srcOrd="0" destOrd="4" presId="urn:microsoft.com/office/officeart/2005/8/layout/vList2"/>
    <dgm:cxn modelId="{C88ABBBA-A433-4FDC-A0BB-4CD05D084288}" srcId="{47DB92D0-9331-45D9-B37E-146DEF233F3F}" destId="{DE11FF00-B1C8-46B2-84C0-D26EC4B6606E}" srcOrd="0" destOrd="0" parTransId="{21F807CC-B9AE-49B2-A6B2-6EBBF6904491}" sibTransId="{45C5BD74-BB22-4D5C-AB59-6747267AA990}"/>
    <dgm:cxn modelId="{2749E3BA-23F7-4FFB-846E-3124FB8C1A7C}" srcId="{963DF345-807C-49F4-B133-4CC65FFE05AC}" destId="{48B800AD-031B-4051-9FD1-AC1F78751E31}" srcOrd="0" destOrd="0" parTransId="{554103C0-9B36-4D29-A261-99A94C9F814A}" sibTransId="{B834CC3E-79F0-41E7-890A-3980EA0E1853}"/>
    <dgm:cxn modelId="{3429C7BE-C11F-45B4-BEC9-E5EAD7FC0A44}" type="presOf" srcId="{331F4AE0-0D6B-4AE8-81C0-6213F964C337}" destId="{5CB74CDE-454D-4B75-A316-CD337419E42E}" srcOrd="0" destOrd="0" presId="urn:microsoft.com/office/officeart/2005/8/layout/vList2"/>
    <dgm:cxn modelId="{0D0E8EC4-D416-49E1-895D-16C0971968F4}" type="presOf" srcId="{436B8582-1C0A-420D-BB60-02561D17FF9B}" destId="{3F225E38-8E92-455A-99D3-A7D3163A906D}" srcOrd="0" destOrd="1" presId="urn:microsoft.com/office/officeart/2005/8/layout/vList2"/>
    <dgm:cxn modelId="{7750A6CD-491C-49B5-BA65-CE6BAA8C0E90}" type="presOf" srcId="{DE11FF00-B1C8-46B2-84C0-D26EC4B6606E}" destId="{3F225E38-8E92-455A-99D3-A7D3163A906D}" srcOrd="0" destOrd="0" presId="urn:microsoft.com/office/officeart/2005/8/layout/vList2"/>
    <dgm:cxn modelId="{8ECE30D5-F3AF-4CCF-9FA3-6E67EF360D0F}" type="presOf" srcId="{5634755B-7FE6-4138-9444-F5CA720C202C}" destId="{3F225E38-8E92-455A-99D3-A7D3163A906D}" srcOrd="0" destOrd="4" presId="urn:microsoft.com/office/officeart/2005/8/layout/vList2"/>
    <dgm:cxn modelId="{FC9841DE-E72F-46EA-A310-103757346C1F}" srcId="{45ABFF23-D66B-4B6C-AD72-1D8B26EB2F43}" destId="{BF61BD4C-2208-48D8-926D-F25774D39148}" srcOrd="0" destOrd="0" parTransId="{B11E3EFE-7648-4D4C-8AF4-9C23795965D9}" sibTransId="{887BE882-FE6E-45FD-B74B-94FB71DAE2FA}"/>
    <dgm:cxn modelId="{14DEB9DF-1BE2-4F7F-84E5-1C4B94FD0A49}" srcId="{F174E567-2940-46D1-B3A8-33D49C807469}" destId="{43A7FCD3-1AB2-4C9F-86D9-701D9B290837}" srcOrd="0" destOrd="0" parTransId="{31860D2D-3366-4278-8EA3-FB419AA52DFC}" sibTransId="{26EB82A9-DBB1-4190-954C-9C2052C2A6E3}"/>
    <dgm:cxn modelId="{CF0EF7E0-7B09-450E-9172-3A3F984E6711}" srcId="{F174E567-2940-46D1-B3A8-33D49C807469}" destId="{7AB9AE3E-4425-41D8-98EC-A4C84584052D}" srcOrd="1" destOrd="0" parTransId="{2D913F0D-71CC-4A72-9BE6-F5C19EA5ECF8}" sibTransId="{6FFBA154-4B5E-4196-BD57-F3ED9A8738FB}"/>
    <dgm:cxn modelId="{7B774EE2-2F61-47F4-BE0D-CB8E05AF1F24}" srcId="{47DB92D0-9331-45D9-B37E-146DEF233F3F}" destId="{D9EEE32B-3FF5-4D21-AD40-20B9F8B9A08F}" srcOrd="2" destOrd="0" parTransId="{AD15EBED-79B5-44F7-A91D-A569E2251BCC}" sibTransId="{A7A58938-541C-40BC-A5EE-83F13D9D7813}"/>
    <dgm:cxn modelId="{33FFD3E3-8D5E-487E-B840-164BAEDBD973}" srcId="{47DB92D0-9331-45D9-B37E-146DEF233F3F}" destId="{436B8582-1C0A-420D-BB60-02561D17FF9B}" srcOrd="1" destOrd="0" parTransId="{97894743-F43D-454D-8536-4B624932D8C2}" sibTransId="{156AC00E-6C61-4DBC-AF67-C42B9A680C99}"/>
    <dgm:cxn modelId="{B0E8EEF0-F678-4C42-9F9E-6EB86BB97F3E}" srcId="{D9EEE32B-3FF5-4D21-AD40-20B9F8B9A08F}" destId="{208F8047-23E4-4903-AD90-27BB6842FD0D}" srcOrd="0" destOrd="0" parTransId="{622C3645-A9AC-436F-A9F9-692B96A7BF82}" sibTransId="{406A23A9-DC70-4A60-B44B-43CC9A68DEFE}"/>
    <dgm:cxn modelId="{7EB35F95-3678-40E8-AB1B-E6216413686A}" type="presParOf" srcId="{E89E8B6E-520F-4EC9-A0EA-3769FAF18082}" destId="{511C1572-2039-4E84-96F2-CE34D117272E}" srcOrd="0" destOrd="0" presId="urn:microsoft.com/office/officeart/2005/8/layout/vList2"/>
    <dgm:cxn modelId="{BF946E6C-4AFF-4AE7-B045-75BA5DBD01BB}" type="presParOf" srcId="{E89E8B6E-520F-4EC9-A0EA-3769FAF18082}" destId="{3F225E38-8E92-455A-99D3-A7D3163A906D}" srcOrd="1" destOrd="0" presId="urn:microsoft.com/office/officeart/2005/8/layout/vList2"/>
    <dgm:cxn modelId="{F4516818-01C8-40A9-8873-29D9ECF1996E}" type="presParOf" srcId="{E89E8B6E-520F-4EC9-A0EA-3769FAF18082}" destId="{5CB74CDE-454D-4B75-A316-CD337419E42E}" srcOrd="2" destOrd="0" presId="urn:microsoft.com/office/officeart/2005/8/layout/vList2"/>
    <dgm:cxn modelId="{3133529A-9C4A-4D3B-812E-B2C85B6BDB43}" type="presParOf" srcId="{E89E8B6E-520F-4EC9-A0EA-3769FAF18082}" destId="{0E942BD3-E619-42FA-9E11-22EF03DE88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13A06-0937-44F6-B19A-777564B04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ABB5B5-57EC-47FE-8E3A-E4E6A5AC2C87}">
      <dgm:prSet/>
      <dgm:spPr/>
      <dgm:t>
        <a:bodyPr/>
        <a:lstStyle/>
        <a:p>
          <a:r>
            <a:rPr lang="fr-FR"/>
            <a:t>Gestion de projet</a:t>
          </a:r>
          <a:endParaRPr lang="en-US"/>
        </a:p>
      </dgm:t>
    </dgm:pt>
    <dgm:pt modelId="{4270E761-5F36-4001-8ED3-D0C14355A4AA}" type="parTrans" cxnId="{505ACD91-D422-421C-A1A3-4FF492B6805E}">
      <dgm:prSet/>
      <dgm:spPr/>
      <dgm:t>
        <a:bodyPr/>
        <a:lstStyle/>
        <a:p>
          <a:endParaRPr lang="en-US"/>
        </a:p>
      </dgm:t>
    </dgm:pt>
    <dgm:pt modelId="{893D378E-0DC8-4144-9607-0B3E37877CAC}" type="sibTrans" cxnId="{505ACD91-D422-421C-A1A3-4FF492B6805E}">
      <dgm:prSet/>
      <dgm:spPr/>
      <dgm:t>
        <a:bodyPr/>
        <a:lstStyle/>
        <a:p>
          <a:endParaRPr lang="en-US"/>
        </a:p>
      </dgm:t>
    </dgm:pt>
    <dgm:pt modelId="{BC4EDBEA-3D05-460C-B6F8-6C95E2A4A800}">
      <dgm:prSet/>
      <dgm:spPr/>
      <dgm:t>
        <a:bodyPr/>
        <a:lstStyle/>
        <a:p>
          <a:r>
            <a:rPr lang="fr-FR"/>
            <a:t>Découverte d’un framework web</a:t>
          </a:r>
          <a:endParaRPr lang="en-US"/>
        </a:p>
      </dgm:t>
    </dgm:pt>
    <dgm:pt modelId="{F50D5EB2-1F10-4556-B8AC-A095E70E6C2A}" type="parTrans" cxnId="{EEFD38AD-6AC0-4FEC-ADCD-A3BE43C1ED9E}">
      <dgm:prSet/>
      <dgm:spPr/>
      <dgm:t>
        <a:bodyPr/>
        <a:lstStyle/>
        <a:p>
          <a:endParaRPr lang="en-US"/>
        </a:p>
      </dgm:t>
    </dgm:pt>
    <dgm:pt modelId="{150C0A22-1E02-4A67-A23B-3D24266D06A9}" type="sibTrans" cxnId="{EEFD38AD-6AC0-4FEC-ADCD-A3BE43C1ED9E}">
      <dgm:prSet/>
      <dgm:spPr/>
      <dgm:t>
        <a:bodyPr/>
        <a:lstStyle/>
        <a:p>
          <a:endParaRPr lang="en-US"/>
        </a:p>
      </dgm:t>
    </dgm:pt>
    <dgm:pt modelId="{B7EF036A-3242-4FAA-95E0-A1BB41295F6F}">
      <dgm:prSet/>
      <dgm:spPr/>
      <dgm:t>
        <a:bodyPr/>
        <a:lstStyle/>
        <a:p>
          <a:r>
            <a:rPr lang="fr-FR"/>
            <a:t>Perspectives</a:t>
          </a:r>
          <a:endParaRPr lang="en-US"/>
        </a:p>
      </dgm:t>
    </dgm:pt>
    <dgm:pt modelId="{1D4D04D6-72E8-4B1A-9888-19B738C342C8}" type="parTrans" cxnId="{CB920E18-E76D-467E-942C-FD2B77337FFB}">
      <dgm:prSet/>
      <dgm:spPr/>
      <dgm:t>
        <a:bodyPr/>
        <a:lstStyle/>
        <a:p>
          <a:endParaRPr lang="en-US"/>
        </a:p>
      </dgm:t>
    </dgm:pt>
    <dgm:pt modelId="{FEA937F5-AAB5-49A3-9834-3AA80F969B07}" type="sibTrans" cxnId="{CB920E18-E76D-467E-942C-FD2B77337FFB}">
      <dgm:prSet/>
      <dgm:spPr/>
      <dgm:t>
        <a:bodyPr/>
        <a:lstStyle/>
        <a:p>
          <a:endParaRPr lang="en-US"/>
        </a:p>
      </dgm:t>
    </dgm:pt>
    <dgm:pt modelId="{C8577A89-CB2D-4D80-B8BC-D7B9D51F1973}" type="pres">
      <dgm:prSet presAssocID="{19A13A06-0937-44F6-B19A-777564B04C65}" presName="root" presStyleCnt="0">
        <dgm:presLayoutVars>
          <dgm:dir/>
          <dgm:resizeHandles val="exact"/>
        </dgm:presLayoutVars>
      </dgm:prSet>
      <dgm:spPr/>
    </dgm:pt>
    <dgm:pt modelId="{E42E5F50-E344-45AC-BF86-63140C145757}" type="pres">
      <dgm:prSet presAssocID="{6CABB5B5-57EC-47FE-8E3A-E4E6A5AC2C87}" presName="compNode" presStyleCnt="0"/>
      <dgm:spPr/>
    </dgm:pt>
    <dgm:pt modelId="{6C5ECAFC-E23A-419C-B26A-569F5975C8C3}" type="pres">
      <dgm:prSet presAssocID="{6CABB5B5-57EC-47FE-8E3A-E4E6A5AC2C87}" presName="bgRect" presStyleLbl="bgShp" presStyleIdx="0" presStyleCnt="3"/>
      <dgm:spPr/>
    </dgm:pt>
    <dgm:pt modelId="{0CD45D3D-E4C4-4EE9-94C7-FC64FCB67BAB}" type="pres">
      <dgm:prSet presAssocID="{6CABB5B5-57EC-47FE-8E3A-E4E6A5AC2C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EEACE7D6-C1CA-429D-A520-3AED3352FB76}" type="pres">
      <dgm:prSet presAssocID="{6CABB5B5-57EC-47FE-8E3A-E4E6A5AC2C87}" presName="spaceRect" presStyleCnt="0"/>
      <dgm:spPr/>
    </dgm:pt>
    <dgm:pt modelId="{0955C07B-67D9-47D0-8F17-4DDF176C4FEC}" type="pres">
      <dgm:prSet presAssocID="{6CABB5B5-57EC-47FE-8E3A-E4E6A5AC2C87}" presName="parTx" presStyleLbl="revTx" presStyleIdx="0" presStyleCnt="3">
        <dgm:presLayoutVars>
          <dgm:chMax val="0"/>
          <dgm:chPref val="0"/>
        </dgm:presLayoutVars>
      </dgm:prSet>
      <dgm:spPr/>
    </dgm:pt>
    <dgm:pt modelId="{5F43AF0E-EA7F-4C96-8974-91763F978F94}" type="pres">
      <dgm:prSet presAssocID="{893D378E-0DC8-4144-9607-0B3E37877CAC}" presName="sibTrans" presStyleCnt="0"/>
      <dgm:spPr/>
    </dgm:pt>
    <dgm:pt modelId="{F78E9E3C-2A61-4E11-B761-9F8808E5E4C9}" type="pres">
      <dgm:prSet presAssocID="{BC4EDBEA-3D05-460C-B6F8-6C95E2A4A800}" presName="compNode" presStyleCnt="0"/>
      <dgm:spPr/>
    </dgm:pt>
    <dgm:pt modelId="{1B946A40-AA1D-4FD9-9538-E69D9CF7BE60}" type="pres">
      <dgm:prSet presAssocID="{BC4EDBEA-3D05-460C-B6F8-6C95E2A4A800}" presName="bgRect" presStyleLbl="bgShp" presStyleIdx="1" presStyleCnt="3"/>
      <dgm:spPr/>
    </dgm:pt>
    <dgm:pt modelId="{0A9E4DA7-AA5D-4BFD-956F-901FFF133C40}" type="pres">
      <dgm:prSet presAssocID="{BC4EDBEA-3D05-460C-B6F8-6C95E2A4A8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AF33F7-937E-4222-8F85-3525A7A920B2}" type="pres">
      <dgm:prSet presAssocID="{BC4EDBEA-3D05-460C-B6F8-6C95E2A4A800}" presName="spaceRect" presStyleCnt="0"/>
      <dgm:spPr/>
    </dgm:pt>
    <dgm:pt modelId="{F3794DD8-27A6-4F7E-B41C-09FF7FD930B7}" type="pres">
      <dgm:prSet presAssocID="{BC4EDBEA-3D05-460C-B6F8-6C95E2A4A800}" presName="parTx" presStyleLbl="revTx" presStyleIdx="1" presStyleCnt="3">
        <dgm:presLayoutVars>
          <dgm:chMax val="0"/>
          <dgm:chPref val="0"/>
        </dgm:presLayoutVars>
      </dgm:prSet>
      <dgm:spPr/>
    </dgm:pt>
    <dgm:pt modelId="{061B090F-F808-4E88-A7F5-90CDED57093F}" type="pres">
      <dgm:prSet presAssocID="{150C0A22-1E02-4A67-A23B-3D24266D06A9}" presName="sibTrans" presStyleCnt="0"/>
      <dgm:spPr/>
    </dgm:pt>
    <dgm:pt modelId="{6B3E39D4-AC39-4382-8D08-DF991D9CDF0D}" type="pres">
      <dgm:prSet presAssocID="{B7EF036A-3242-4FAA-95E0-A1BB41295F6F}" presName="compNode" presStyleCnt="0"/>
      <dgm:spPr/>
    </dgm:pt>
    <dgm:pt modelId="{A3D27B97-95B5-4465-8BEE-9BD8D68AD4D8}" type="pres">
      <dgm:prSet presAssocID="{B7EF036A-3242-4FAA-95E0-A1BB41295F6F}" presName="bgRect" presStyleLbl="bgShp" presStyleIdx="2" presStyleCnt="3"/>
      <dgm:spPr/>
    </dgm:pt>
    <dgm:pt modelId="{3594BFAB-4812-4F66-8C47-9313D9F160D5}" type="pres">
      <dgm:prSet presAssocID="{B7EF036A-3242-4FAA-95E0-A1BB41295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1D1EC33-9E62-4FD4-B1DA-78C9D1FEF5AB}" type="pres">
      <dgm:prSet presAssocID="{B7EF036A-3242-4FAA-95E0-A1BB41295F6F}" presName="spaceRect" presStyleCnt="0"/>
      <dgm:spPr/>
    </dgm:pt>
    <dgm:pt modelId="{54D8A7D1-BCBE-43F2-A353-CEEF8D485337}" type="pres">
      <dgm:prSet presAssocID="{B7EF036A-3242-4FAA-95E0-A1BB41295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DF0A16-DDC3-4444-AA28-442C810847F9}" type="presOf" srcId="{6CABB5B5-57EC-47FE-8E3A-E4E6A5AC2C87}" destId="{0955C07B-67D9-47D0-8F17-4DDF176C4FEC}" srcOrd="0" destOrd="0" presId="urn:microsoft.com/office/officeart/2018/2/layout/IconVerticalSolidList"/>
    <dgm:cxn modelId="{CB920E18-E76D-467E-942C-FD2B77337FFB}" srcId="{19A13A06-0937-44F6-B19A-777564B04C65}" destId="{B7EF036A-3242-4FAA-95E0-A1BB41295F6F}" srcOrd="2" destOrd="0" parTransId="{1D4D04D6-72E8-4B1A-9888-19B738C342C8}" sibTransId="{FEA937F5-AAB5-49A3-9834-3AA80F969B07}"/>
    <dgm:cxn modelId="{3145FE83-F7F6-4F3D-8878-F97B622FEDFB}" type="presOf" srcId="{B7EF036A-3242-4FAA-95E0-A1BB41295F6F}" destId="{54D8A7D1-BCBE-43F2-A353-CEEF8D485337}" srcOrd="0" destOrd="0" presId="urn:microsoft.com/office/officeart/2018/2/layout/IconVerticalSolidList"/>
    <dgm:cxn modelId="{505ACD91-D422-421C-A1A3-4FF492B6805E}" srcId="{19A13A06-0937-44F6-B19A-777564B04C65}" destId="{6CABB5B5-57EC-47FE-8E3A-E4E6A5AC2C87}" srcOrd="0" destOrd="0" parTransId="{4270E761-5F36-4001-8ED3-D0C14355A4AA}" sibTransId="{893D378E-0DC8-4144-9607-0B3E37877CAC}"/>
    <dgm:cxn modelId="{1ABFED95-10AD-4AA9-BBFF-5A3262C26A09}" type="presOf" srcId="{BC4EDBEA-3D05-460C-B6F8-6C95E2A4A800}" destId="{F3794DD8-27A6-4F7E-B41C-09FF7FD930B7}" srcOrd="0" destOrd="0" presId="urn:microsoft.com/office/officeart/2018/2/layout/IconVerticalSolidList"/>
    <dgm:cxn modelId="{EEFD38AD-6AC0-4FEC-ADCD-A3BE43C1ED9E}" srcId="{19A13A06-0937-44F6-B19A-777564B04C65}" destId="{BC4EDBEA-3D05-460C-B6F8-6C95E2A4A800}" srcOrd="1" destOrd="0" parTransId="{F50D5EB2-1F10-4556-B8AC-A095E70E6C2A}" sibTransId="{150C0A22-1E02-4A67-A23B-3D24266D06A9}"/>
    <dgm:cxn modelId="{9F0F8FD7-D7C1-434E-8AD6-4EA7988FAEB8}" type="presOf" srcId="{19A13A06-0937-44F6-B19A-777564B04C65}" destId="{C8577A89-CB2D-4D80-B8BC-D7B9D51F1973}" srcOrd="0" destOrd="0" presId="urn:microsoft.com/office/officeart/2018/2/layout/IconVerticalSolidList"/>
    <dgm:cxn modelId="{430CDA9C-E1E0-46B3-9AF5-9AE338CBA819}" type="presParOf" srcId="{C8577A89-CB2D-4D80-B8BC-D7B9D51F1973}" destId="{E42E5F50-E344-45AC-BF86-63140C145757}" srcOrd="0" destOrd="0" presId="urn:microsoft.com/office/officeart/2018/2/layout/IconVerticalSolidList"/>
    <dgm:cxn modelId="{AAFF715A-1AF9-4D16-AB13-A220B3846ED3}" type="presParOf" srcId="{E42E5F50-E344-45AC-BF86-63140C145757}" destId="{6C5ECAFC-E23A-419C-B26A-569F5975C8C3}" srcOrd="0" destOrd="0" presId="urn:microsoft.com/office/officeart/2018/2/layout/IconVerticalSolidList"/>
    <dgm:cxn modelId="{9BE6C722-765C-4FEC-BDDD-E461058CFCC6}" type="presParOf" srcId="{E42E5F50-E344-45AC-BF86-63140C145757}" destId="{0CD45D3D-E4C4-4EE9-94C7-FC64FCB67BAB}" srcOrd="1" destOrd="0" presId="urn:microsoft.com/office/officeart/2018/2/layout/IconVerticalSolidList"/>
    <dgm:cxn modelId="{CBA37076-2672-446B-8FB6-5BA72B8CFC6B}" type="presParOf" srcId="{E42E5F50-E344-45AC-BF86-63140C145757}" destId="{EEACE7D6-C1CA-429D-A520-3AED3352FB76}" srcOrd="2" destOrd="0" presId="urn:microsoft.com/office/officeart/2018/2/layout/IconVerticalSolidList"/>
    <dgm:cxn modelId="{9C9CE517-A777-4770-AF71-8E601DE78E08}" type="presParOf" srcId="{E42E5F50-E344-45AC-BF86-63140C145757}" destId="{0955C07B-67D9-47D0-8F17-4DDF176C4FEC}" srcOrd="3" destOrd="0" presId="urn:microsoft.com/office/officeart/2018/2/layout/IconVerticalSolidList"/>
    <dgm:cxn modelId="{AC2F2897-5E00-45B7-A830-66AD87144806}" type="presParOf" srcId="{C8577A89-CB2D-4D80-B8BC-D7B9D51F1973}" destId="{5F43AF0E-EA7F-4C96-8974-91763F978F94}" srcOrd="1" destOrd="0" presId="urn:microsoft.com/office/officeart/2018/2/layout/IconVerticalSolidList"/>
    <dgm:cxn modelId="{41DF3839-58F1-4227-99EA-33A43D629C72}" type="presParOf" srcId="{C8577A89-CB2D-4D80-B8BC-D7B9D51F1973}" destId="{F78E9E3C-2A61-4E11-B761-9F8808E5E4C9}" srcOrd="2" destOrd="0" presId="urn:microsoft.com/office/officeart/2018/2/layout/IconVerticalSolidList"/>
    <dgm:cxn modelId="{7A2491EF-6C6C-4449-BF58-0A801619088B}" type="presParOf" srcId="{F78E9E3C-2A61-4E11-B761-9F8808E5E4C9}" destId="{1B946A40-AA1D-4FD9-9538-E69D9CF7BE60}" srcOrd="0" destOrd="0" presId="urn:microsoft.com/office/officeart/2018/2/layout/IconVerticalSolidList"/>
    <dgm:cxn modelId="{8E96DC82-8E12-4FFE-9A33-7E42CE349DE4}" type="presParOf" srcId="{F78E9E3C-2A61-4E11-B761-9F8808E5E4C9}" destId="{0A9E4DA7-AA5D-4BFD-956F-901FFF133C40}" srcOrd="1" destOrd="0" presId="urn:microsoft.com/office/officeart/2018/2/layout/IconVerticalSolidList"/>
    <dgm:cxn modelId="{84490C39-2222-45E6-9652-B813FC6877B2}" type="presParOf" srcId="{F78E9E3C-2A61-4E11-B761-9F8808E5E4C9}" destId="{7FAF33F7-937E-4222-8F85-3525A7A920B2}" srcOrd="2" destOrd="0" presId="urn:microsoft.com/office/officeart/2018/2/layout/IconVerticalSolidList"/>
    <dgm:cxn modelId="{A29E7228-AA84-45F1-8157-C4A185894D4E}" type="presParOf" srcId="{F78E9E3C-2A61-4E11-B761-9F8808E5E4C9}" destId="{F3794DD8-27A6-4F7E-B41C-09FF7FD930B7}" srcOrd="3" destOrd="0" presId="urn:microsoft.com/office/officeart/2018/2/layout/IconVerticalSolidList"/>
    <dgm:cxn modelId="{87CBA305-A840-48E7-B69D-2D3897CE9399}" type="presParOf" srcId="{C8577A89-CB2D-4D80-B8BC-D7B9D51F1973}" destId="{061B090F-F808-4E88-A7F5-90CDED57093F}" srcOrd="3" destOrd="0" presId="urn:microsoft.com/office/officeart/2018/2/layout/IconVerticalSolidList"/>
    <dgm:cxn modelId="{4ED63D07-6266-4928-BF49-9798B08B35DD}" type="presParOf" srcId="{C8577A89-CB2D-4D80-B8BC-D7B9D51F1973}" destId="{6B3E39D4-AC39-4382-8D08-DF991D9CDF0D}" srcOrd="4" destOrd="0" presId="urn:microsoft.com/office/officeart/2018/2/layout/IconVerticalSolidList"/>
    <dgm:cxn modelId="{2E025368-531D-439D-A0E8-9E745B94DD18}" type="presParOf" srcId="{6B3E39D4-AC39-4382-8D08-DF991D9CDF0D}" destId="{A3D27B97-95B5-4465-8BEE-9BD8D68AD4D8}" srcOrd="0" destOrd="0" presId="urn:microsoft.com/office/officeart/2018/2/layout/IconVerticalSolidList"/>
    <dgm:cxn modelId="{A2861C26-6451-47AC-9D54-F107D20B279A}" type="presParOf" srcId="{6B3E39D4-AC39-4382-8D08-DF991D9CDF0D}" destId="{3594BFAB-4812-4F66-8C47-9313D9F160D5}" srcOrd="1" destOrd="0" presId="urn:microsoft.com/office/officeart/2018/2/layout/IconVerticalSolidList"/>
    <dgm:cxn modelId="{50DC87CA-95B9-4F9B-AA75-FC7CF0FBDBC2}" type="presParOf" srcId="{6B3E39D4-AC39-4382-8D08-DF991D9CDF0D}" destId="{51D1EC33-9E62-4FD4-B1DA-78C9D1FEF5AB}" srcOrd="2" destOrd="0" presId="urn:microsoft.com/office/officeart/2018/2/layout/IconVerticalSolidList"/>
    <dgm:cxn modelId="{056B4DC2-AA73-49A3-A44E-01AA926D9C4C}" type="presParOf" srcId="{6B3E39D4-AC39-4382-8D08-DF991D9CDF0D}" destId="{54D8A7D1-BCBE-43F2-A353-CEEF8D4853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1A247-AF02-4B69-8C6F-A5A6A7C6493B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D7E23-62D5-4DEE-AA0D-C1D4F27FC626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2364C-AA64-40B8-B129-AD82ACB1F2B8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Introduction</a:t>
          </a:r>
          <a:endParaRPr lang="en-US" sz="2200" kern="1200"/>
        </a:p>
      </dsp:txBody>
      <dsp:txXfrm>
        <a:off x="1374223" y="2347"/>
        <a:ext cx="4874176" cy="1189803"/>
      </dsp:txXfrm>
    </dsp:sp>
    <dsp:sp modelId="{73B5B6B7-D545-4B7E-BFA0-E304B4C7EDC2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43091-7004-4842-86A5-F2127AB969D9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DA02E-D535-429A-B09F-1F78013ECAB0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Démonstration</a:t>
          </a:r>
          <a:endParaRPr lang="en-US" sz="2200" kern="1200"/>
        </a:p>
      </dsp:txBody>
      <dsp:txXfrm>
        <a:off x="1374223" y="1489602"/>
        <a:ext cx="4874176" cy="1189803"/>
      </dsp:txXfrm>
    </dsp:sp>
    <dsp:sp modelId="{C7B124FF-E0F9-4DE2-BA54-0F2E6929165A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2C3D6-9677-43B5-B908-1B91AE2AC82E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7075-9970-4B8A-A468-348F2A99AA53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Tricks</a:t>
          </a:r>
        </a:p>
      </dsp:txBody>
      <dsp:txXfrm>
        <a:off x="1374223" y="2976856"/>
        <a:ext cx="4874176" cy="1189803"/>
      </dsp:txXfrm>
    </dsp:sp>
    <dsp:sp modelId="{EACAFA4F-0CF7-458E-BAE6-BEC29209A44B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D59A-1F59-4593-8FBE-3161D741EE74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16339-325D-4782-9B32-377E05E9B023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</a:t>
          </a:r>
          <a:endParaRPr lang="en-US" sz="2200" kern="1200"/>
        </a:p>
      </dsp:txBody>
      <dsp:txXfrm>
        <a:off x="1374223" y="4464111"/>
        <a:ext cx="4874176" cy="118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70486"/>
          <a:ext cx="624840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Problématique</a:t>
          </a:r>
          <a:endParaRPr lang="en-US" sz="3600" kern="1200"/>
        </a:p>
      </dsp:txBody>
      <dsp:txXfrm>
        <a:off x="42151" y="112637"/>
        <a:ext cx="6164098" cy="779158"/>
      </dsp:txXfrm>
    </dsp:sp>
    <dsp:sp modelId="{A4023BAB-A18E-4954-9CAF-60621A3E7012}">
      <dsp:nvSpPr>
        <dsp:cNvPr id="0" name=""/>
        <dsp:cNvSpPr/>
      </dsp:nvSpPr>
      <dsp:spPr>
        <a:xfrm>
          <a:off x="0" y="933946"/>
          <a:ext cx="62484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/>
            <a:t>Distanciation sociale et rencontres</a:t>
          </a:r>
          <a:endParaRPr lang="en-US" sz="2800" kern="1200"/>
        </a:p>
      </dsp:txBody>
      <dsp:txXfrm>
        <a:off x="0" y="933946"/>
        <a:ext cx="6248400" cy="596160"/>
      </dsp:txXfrm>
    </dsp:sp>
    <dsp:sp modelId="{782C8F3C-1692-4038-9F3E-7D3E49933278}">
      <dsp:nvSpPr>
        <dsp:cNvPr id="0" name=""/>
        <dsp:cNvSpPr/>
      </dsp:nvSpPr>
      <dsp:spPr>
        <a:xfrm>
          <a:off x="0" y="1530106"/>
          <a:ext cx="6248400" cy="8634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Objectifs</a:t>
          </a:r>
          <a:endParaRPr lang="en-US" sz="3600" kern="1200"/>
        </a:p>
      </dsp:txBody>
      <dsp:txXfrm>
        <a:off x="42151" y="1572257"/>
        <a:ext cx="6164098" cy="779158"/>
      </dsp:txXfrm>
    </dsp:sp>
    <dsp:sp modelId="{EF7B0606-7D9C-42D2-AE3B-A86E4F0F0997}">
      <dsp:nvSpPr>
        <dsp:cNvPr id="0" name=""/>
        <dsp:cNvSpPr/>
      </dsp:nvSpPr>
      <dsp:spPr>
        <a:xfrm>
          <a:off x="0" y="2393566"/>
          <a:ext cx="624840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/>
            <a:t>Pourvoir un système de rencontre hors des lieux clos usuels</a:t>
          </a:r>
          <a:endParaRPr lang="en-US" sz="2800" kern="1200"/>
        </a:p>
      </dsp:txBody>
      <dsp:txXfrm>
        <a:off x="0" y="2393566"/>
        <a:ext cx="6248400" cy="875610"/>
      </dsp:txXfrm>
    </dsp:sp>
    <dsp:sp modelId="{3FFF1478-917A-48E7-B92F-6E7E6604A356}">
      <dsp:nvSpPr>
        <dsp:cNvPr id="0" name=""/>
        <dsp:cNvSpPr/>
      </dsp:nvSpPr>
      <dsp:spPr>
        <a:xfrm>
          <a:off x="0" y="3269176"/>
          <a:ext cx="6248400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But du projet</a:t>
          </a:r>
          <a:endParaRPr lang="en-US" sz="3600" kern="1200"/>
        </a:p>
      </dsp:txBody>
      <dsp:txXfrm>
        <a:off x="42151" y="3311327"/>
        <a:ext cx="6164098" cy="779158"/>
      </dsp:txXfrm>
    </dsp:sp>
    <dsp:sp modelId="{EAB4285B-4069-43CE-9A7C-66011480FB38}">
      <dsp:nvSpPr>
        <dsp:cNvPr id="0" name=""/>
        <dsp:cNvSpPr/>
      </dsp:nvSpPr>
      <dsp:spPr>
        <a:xfrm>
          <a:off x="0" y="4132636"/>
          <a:ext cx="62484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/>
            <a:t>Utiliser le framework Laravel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/>
            <a:t>Construire un site de rencontre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/>
            <a:t>Travailler en équipe</a:t>
          </a:r>
          <a:endParaRPr lang="en-US" sz="2800" kern="1200"/>
        </a:p>
      </dsp:txBody>
      <dsp:txXfrm>
        <a:off x="0" y="4132636"/>
        <a:ext cx="6248400" cy="1453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20975"/>
          <a:ext cx="6817216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>
              <a:latin typeface="Calibri Light" panose="020F0302020204030204"/>
            </a:rPr>
            <a:t>Breeze</a:t>
          </a:r>
          <a:r>
            <a:rPr lang="fr-FR" sz="2700" kern="1200" dirty="0">
              <a:latin typeface="Calibri Light" panose="020F0302020204030204"/>
            </a:rPr>
            <a:t> Scaffolding</a:t>
          </a:r>
          <a:endParaRPr lang="fr-FR" sz="2700" kern="1200" dirty="0"/>
        </a:p>
      </dsp:txBody>
      <dsp:txXfrm>
        <a:off x="31613" y="52588"/>
        <a:ext cx="6753990" cy="584369"/>
      </dsp:txXfrm>
    </dsp:sp>
    <dsp:sp modelId="{61E7FDBB-26AA-4386-830D-C9E134269C94}">
      <dsp:nvSpPr>
        <dsp:cNvPr id="0" name=""/>
        <dsp:cNvSpPr/>
      </dsp:nvSpPr>
      <dsp:spPr>
        <a:xfrm>
          <a:off x="0" y="668570"/>
          <a:ext cx="68172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alibri Light" panose="020F0302020204030204"/>
            </a:rPr>
            <a:t>Système d'authentification préfabriqué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alibri Light" panose="020F0302020204030204"/>
            </a:rPr>
            <a:t>Blade + </a:t>
          </a:r>
          <a:r>
            <a:rPr lang="fr-FR" sz="2100" kern="1200" dirty="0" err="1">
              <a:latin typeface="Calibri Light" panose="020F0302020204030204"/>
            </a:rPr>
            <a:t>Tailwind</a:t>
          </a:r>
          <a:endParaRPr lang="fr-FR" sz="2100" kern="1200" dirty="0">
            <a:latin typeface="Calibri Light" panose="020F0302020204030204"/>
          </a:endParaRPr>
        </a:p>
      </dsp:txBody>
      <dsp:txXfrm>
        <a:off x="0" y="668570"/>
        <a:ext cx="6817216" cy="726570"/>
      </dsp:txXfrm>
    </dsp:sp>
    <dsp:sp modelId="{5CB74CDE-454D-4B75-A316-CD337419E42E}">
      <dsp:nvSpPr>
        <dsp:cNvPr id="0" name=""/>
        <dsp:cNvSpPr/>
      </dsp:nvSpPr>
      <dsp:spPr>
        <a:xfrm>
          <a:off x="0" y="1395140"/>
          <a:ext cx="6817216" cy="6475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latin typeface="Calibri Light" panose="020F0302020204030204"/>
            </a:rPr>
            <a:t>Installation</a:t>
          </a:r>
          <a:endParaRPr lang="en-US" sz="2700" kern="1200" dirty="0">
            <a:latin typeface="Calibri Light" panose="020F0302020204030204"/>
          </a:endParaRPr>
        </a:p>
      </dsp:txBody>
      <dsp:txXfrm>
        <a:off x="31613" y="1426753"/>
        <a:ext cx="6753990" cy="584369"/>
      </dsp:txXfrm>
    </dsp:sp>
    <dsp:sp modelId="{0E942BD3-E619-42FA-9E11-22EF03DE88B0}">
      <dsp:nvSpPr>
        <dsp:cNvPr id="0" name=""/>
        <dsp:cNvSpPr/>
      </dsp:nvSpPr>
      <dsp:spPr>
        <a:xfrm>
          <a:off x="0" y="2042735"/>
          <a:ext cx="6817216" cy="148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ourier New"/>
              <a:cs typeface="Courier New"/>
            </a:rPr>
            <a:t>composer </a:t>
          </a:r>
          <a:r>
            <a:rPr lang="fr-FR" sz="2100" kern="1200" dirty="0" err="1">
              <a:latin typeface="Courier New"/>
              <a:cs typeface="Courier New"/>
            </a:rPr>
            <a:t>require</a:t>
          </a:r>
          <a:r>
            <a:rPr lang="fr-FR" sz="2100" kern="1200" dirty="0">
              <a:latin typeface="Courier New"/>
              <a:cs typeface="Courier New"/>
            </a:rPr>
            <a:t> </a:t>
          </a:r>
          <a:r>
            <a:rPr lang="fr-FR" sz="2100" kern="1200" dirty="0" err="1">
              <a:latin typeface="Courier New"/>
              <a:cs typeface="Courier New"/>
            </a:rPr>
            <a:t>laravel</a:t>
          </a:r>
          <a:r>
            <a:rPr lang="fr-FR" sz="2100" kern="1200" dirty="0">
              <a:latin typeface="Courier New"/>
              <a:cs typeface="Courier New"/>
            </a:rPr>
            <a:t>/</a:t>
          </a:r>
          <a:r>
            <a:rPr lang="fr-FR" sz="2100" kern="1200" dirty="0" err="1">
              <a:latin typeface="Courier New"/>
              <a:cs typeface="Courier New"/>
            </a:rPr>
            <a:t>breeze</a:t>
          </a:r>
          <a:r>
            <a:rPr lang="fr-FR" sz="2100" kern="1200" dirty="0">
              <a:latin typeface="Courier New"/>
              <a:cs typeface="Courier New"/>
            </a:rPr>
            <a:t> --dev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 err="1">
              <a:latin typeface="Courier New"/>
              <a:cs typeface="Courier New"/>
            </a:rPr>
            <a:t>php</a:t>
          </a:r>
          <a:r>
            <a:rPr lang="fr-FR" sz="2100" kern="1200" dirty="0">
              <a:latin typeface="Courier New"/>
              <a:cs typeface="Courier New"/>
            </a:rPr>
            <a:t> artisan </a:t>
          </a:r>
          <a:r>
            <a:rPr lang="fr-FR" sz="2100" kern="1200" dirty="0" err="1">
              <a:latin typeface="Courier New"/>
              <a:cs typeface="Courier New"/>
            </a:rPr>
            <a:t>breeze:install</a:t>
          </a:r>
          <a:r>
            <a:rPr lang="fr-FR" sz="2100" kern="1200" dirty="0">
              <a:latin typeface="Courier New"/>
              <a:cs typeface="Courier New"/>
            </a:rPr>
            <a:t> 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 err="1">
              <a:latin typeface="Courier New"/>
              <a:cs typeface="Courier New"/>
            </a:rPr>
            <a:t>npm</a:t>
          </a:r>
          <a:r>
            <a:rPr lang="fr-FR" sz="2100" kern="1200" dirty="0">
              <a:latin typeface="Courier New"/>
              <a:cs typeface="Courier New"/>
            </a:rPr>
            <a:t> </a:t>
          </a:r>
          <a:r>
            <a:rPr lang="fr-FR" sz="2100" kern="1200" dirty="0" err="1">
              <a:latin typeface="Courier New"/>
              <a:cs typeface="Courier New"/>
            </a:rPr>
            <a:t>install</a:t>
          </a:r>
          <a:r>
            <a:rPr lang="fr-FR" sz="2100" kern="1200" dirty="0">
              <a:latin typeface="Courier New"/>
              <a:cs typeface="Courier New"/>
            </a:rPr>
            <a:t> &amp;&amp; </a:t>
          </a:r>
          <a:r>
            <a:rPr lang="fr-FR" sz="2100" kern="1200" dirty="0" err="1">
              <a:latin typeface="Courier New"/>
              <a:cs typeface="Courier New"/>
            </a:rPr>
            <a:t>npm</a:t>
          </a:r>
          <a:r>
            <a:rPr lang="fr-FR" sz="2100" kern="1200" dirty="0">
              <a:latin typeface="Courier New"/>
              <a:cs typeface="Courier New"/>
            </a:rPr>
            <a:t> run dev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 err="1">
              <a:latin typeface="Courier New"/>
              <a:cs typeface="Courier New"/>
            </a:rPr>
            <a:t>php</a:t>
          </a:r>
          <a:r>
            <a:rPr lang="fr-FR" sz="2100" kern="1200" dirty="0">
              <a:latin typeface="Courier New"/>
              <a:cs typeface="Courier New"/>
            </a:rPr>
            <a:t> artisan </a:t>
          </a:r>
          <a:r>
            <a:rPr lang="fr-FR" sz="2100" kern="1200" dirty="0" err="1">
              <a:latin typeface="Courier New"/>
              <a:cs typeface="Courier New"/>
            </a:rPr>
            <a:t>migrate</a:t>
          </a:r>
          <a:endParaRPr lang="en-US" sz="2100" kern="1200" dirty="0" err="1"/>
        </a:p>
      </dsp:txBody>
      <dsp:txXfrm>
        <a:off x="0" y="2042735"/>
        <a:ext cx="6817216" cy="1481085"/>
      </dsp:txXfrm>
    </dsp:sp>
    <dsp:sp modelId="{E4B31B89-7E27-4DA9-A9B0-0B9C58FC795F}">
      <dsp:nvSpPr>
        <dsp:cNvPr id="0" name=""/>
        <dsp:cNvSpPr/>
      </dsp:nvSpPr>
      <dsp:spPr>
        <a:xfrm>
          <a:off x="0" y="3523820"/>
          <a:ext cx="6817216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latin typeface="Calibri"/>
              <a:cs typeface="Calibri"/>
            </a:rPr>
            <a:t>Fonctionnalités</a:t>
          </a:r>
          <a:endParaRPr lang="fr-FR" sz="2700" kern="1200" dirty="0"/>
        </a:p>
      </dsp:txBody>
      <dsp:txXfrm>
        <a:off x="31613" y="3555433"/>
        <a:ext cx="6753990" cy="584369"/>
      </dsp:txXfrm>
    </dsp:sp>
    <dsp:sp modelId="{FD64969C-F32B-4889-BA1E-D9319BFF6D20}">
      <dsp:nvSpPr>
        <dsp:cNvPr id="0" name=""/>
        <dsp:cNvSpPr/>
      </dsp:nvSpPr>
      <dsp:spPr>
        <a:xfrm>
          <a:off x="0" y="4171415"/>
          <a:ext cx="681721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alibri"/>
              <a:cs typeface="Calibri"/>
            </a:rPr>
            <a:t> Login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alibri"/>
              <a:cs typeface="Calibri"/>
            </a:rPr>
            <a:t> Register</a:t>
          </a:r>
          <a:endParaRPr lang="en-US" sz="2100" kern="1200" dirty="0" err="1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alibri"/>
              <a:cs typeface="Calibri"/>
            </a:rPr>
            <a:t> Vérification des adresses mail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>
              <a:latin typeface="Calibri"/>
              <a:cs typeface="Calibri"/>
            </a:rPr>
            <a:t> Récupération de mot de passe</a:t>
          </a:r>
          <a:endParaRPr lang="en-US" sz="2100" kern="1200" dirty="0"/>
        </a:p>
      </dsp:txBody>
      <dsp:txXfrm>
        <a:off x="0" y="4171415"/>
        <a:ext cx="6817216" cy="1453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63635"/>
          <a:ext cx="6817216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 Light" panose="020F0302020204030204"/>
            </a:rPr>
            <a:t>Http to Https</a:t>
          </a:r>
        </a:p>
      </dsp:txBody>
      <dsp:txXfrm>
        <a:off x="25759" y="89394"/>
        <a:ext cx="6765698" cy="476152"/>
      </dsp:txXfrm>
    </dsp:sp>
    <dsp:sp modelId="{3F225E38-8E92-455A-99D3-A7D3163A906D}">
      <dsp:nvSpPr>
        <dsp:cNvPr id="0" name=""/>
        <dsp:cNvSpPr/>
      </dsp:nvSpPr>
      <dsp:spPr>
        <a:xfrm>
          <a:off x="0" y="591305"/>
          <a:ext cx="6817216" cy="214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>
              <a:latin typeface="Calibri Light" panose="020F0302020204030204"/>
            </a:rPr>
            <a:t>…/app/Providers/AppServiceProvider.php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>
              <a:latin typeface="Calibri Light" panose="020F0302020204030204"/>
            </a:rPr>
            <a:t> </a:t>
          </a:r>
          <a:r>
            <a:rPr lang="fr-FR" sz="1700" kern="1200">
              <a:latin typeface="Courier New"/>
              <a:cs typeface="Courier New"/>
            </a:rPr>
            <a:t>public function boot() {  </a:t>
          </a:r>
          <a:br>
            <a:rPr lang="fr-FR" sz="1700" kern="1200">
              <a:latin typeface="Courier New"/>
              <a:cs typeface="Courier New"/>
            </a:rPr>
          </a:br>
          <a:r>
            <a:rPr lang="fr-FR" sz="1700" kern="1200">
              <a:latin typeface="Courier New"/>
              <a:cs typeface="Courier New"/>
            </a:rPr>
            <a:t>  if (\App::environment() !== "local") </a:t>
          </a:r>
          <a:br>
            <a:rPr lang="fr-FR" sz="1700" kern="1200">
              <a:latin typeface="Courier New"/>
              <a:cs typeface="Courier New"/>
            </a:rPr>
          </a:br>
          <a:r>
            <a:rPr lang="fr-FR" sz="1700" kern="1200">
              <a:latin typeface="Courier New"/>
              <a:cs typeface="Courier New"/>
            </a:rPr>
            <a:t>            URL::forceScheme('https');</a:t>
          </a:r>
          <a:br>
            <a:rPr lang="fr-FR" sz="1700" kern="1200">
              <a:latin typeface="Courier New"/>
              <a:cs typeface="Courier New"/>
            </a:rPr>
          </a:br>
          <a:r>
            <a:rPr lang="fr-FR" sz="1700" kern="1200">
              <a:latin typeface="Courier New"/>
              <a:cs typeface="Courier New"/>
            </a:rPr>
            <a:t>}</a:t>
          </a:r>
          <a:endParaRPr lang="en-US" sz="1700" kern="1200">
            <a:latin typeface="Courier New"/>
            <a:cs typeface="Courier New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.env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APP_ENV=local //sur notre localhost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APP_ENV=production //sur le serveur</a:t>
          </a:r>
          <a:endParaRPr lang="en-US" sz="1700" kern="1200"/>
        </a:p>
      </dsp:txBody>
      <dsp:txXfrm>
        <a:off x="0" y="591305"/>
        <a:ext cx="6817216" cy="2140380"/>
      </dsp:txXfrm>
    </dsp:sp>
    <dsp:sp modelId="{5CB74CDE-454D-4B75-A316-CD337419E42E}">
      <dsp:nvSpPr>
        <dsp:cNvPr id="0" name=""/>
        <dsp:cNvSpPr/>
      </dsp:nvSpPr>
      <dsp:spPr>
        <a:xfrm>
          <a:off x="0" y="2731685"/>
          <a:ext cx="6817216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 Light" panose="020F0302020204030204"/>
            </a:rPr>
            <a:t>Image utilisateur &gt; 2Mo</a:t>
          </a:r>
          <a:endParaRPr lang="en-US" sz="2200" kern="1200">
            <a:latin typeface="Calibri Light" panose="020F0302020204030204"/>
          </a:endParaRPr>
        </a:p>
      </dsp:txBody>
      <dsp:txXfrm>
        <a:off x="25759" y="2757444"/>
        <a:ext cx="6765698" cy="476152"/>
      </dsp:txXfrm>
    </dsp:sp>
    <dsp:sp modelId="{0E942BD3-E619-42FA-9E11-22EF03DE88B0}">
      <dsp:nvSpPr>
        <dsp:cNvPr id="0" name=""/>
        <dsp:cNvSpPr/>
      </dsp:nvSpPr>
      <dsp:spPr>
        <a:xfrm>
          <a:off x="0" y="3259355"/>
          <a:ext cx="6817216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>
              <a:latin typeface="Calibri Light" panose="020F0302020204030204"/>
            </a:rPr>
            <a:t> Php-fpm</a:t>
          </a:r>
          <a:endParaRPr lang="fr-FR" sz="1700" kern="1200">
            <a:latin typeface="Calibri Light"/>
            <a:cs typeface="Courier New"/>
          </a:endParaRP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/etc/php/7.4/fpm/php.ini</a:t>
          </a:r>
          <a:r>
            <a:rPr lang="fr-FR" sz="1700" kern="1200">
              <a:latin typeface="Calibri Light"/>
              <a:cs typeface="Calibri Light"/>
            </a:rPr>
            <a:t> modifier l'attribut </a:t>
          </a:r>
          <a:r>
            <a:rPr lang="fr-FR" sz="1700" kern="1200"/>
            <a:t>upload_max_filesize = 20M</a:t>
          </a:r>
          <a:endParaRPr lang="fr-FR" sz="1700" kern="1200">
            <a:latin typeface="Calibri Light"/>
            <a:cs typeface="Courier New"/>
          </a:endParaRP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sudo service php7.4-fpm restart</a:t>
          </a:r>
          <a:endParaRPr lang="en-US" sz="1700" kern="1200">
            <a:latin typeface="Calibri Light"/>
            <a:cs typeface="Calibri Ligh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Calibri Light"/>
              <a:cs typeface="Calibri Light"/>
            </a:rPr>
            <a:t> Validation de la requête</a:t>
          </a:r>
        </a:p>
        <a:p>
          <a:pPr marL="342900" lvl="2" indent="-171450" algn="l" defTabSz="7556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$request-&gt;validate(['Image' =&gt; 'required|image|max:10240']);</a:t>
          </a:r>
          <a:endParaRPr lang="en-US" sz="1700" kern="1200">
            <a:latin typeface="Calibri Light" panose="020F0302020204030204"/>
            <a:cs typeface="Calibri Light" panose="020F030202020403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>
              <a:latin typeface="Calibri Light"/>
              <a:cs typeface="Courier New"/>
            </a:rPr>
            <a:t> Ngnix</a:t>
          </a:r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 err="1">
              <a:latin typeface="Calibri Light"/>
              <a:cs typeface="Courier New"/>
            </a:rPr>
            <a:t>Ngnix.config</a:t>
          </a:r>
          <a:r>
            <a:rPr lang="fr-FR" sz="1700" kern="1200">
              <a:latin typeface="Calibri Light"/>
              <a:cs typeface="Courier New"/>
            </a:rPr>
            <a:t> contrôler la valeur de l'attribut </a:t>
          </a:r>
          <a:r>
            <a:rPr lang="fr-FR" sz="1700" kern="1200"/>
            <a:t>client_max_body_size</a:t>
          </a:r>
          <a:r>
            <a:rPr lang="fr-FR" sz="1700" kern="1200">
              <a:latin typeface="Calibri Light"/>
              <a:cs typeface="Courier New"/>
            </a:rPr>
            <a:t> </a:t>
          </a:r>
        </a:p>
      </dsp:txBody>
      <dsp:txXfrm>
        <a:off x="0" y="3259355"/>
        <a:ext cx="6817216" cy="2322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ECAFC-E23A-419C-B26A-569F5975C8C3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45D3D-E4C4-4EE9-94C7-FC64FCB67BAB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5C07B-67D9-47D0-8F17-4DDF176C4FEC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Gestion de projet</a:t>
          </a:r>
          <a:endParaRPr lang="en-US" sz="2500" kern="1200"/>
        </a:p>
      </dsp:txBody>
      <dsp:txXfrm>
        <a:off x="1866111" y="690"/>
        <a:ext cx="4382288" cy="1615680"/>
      </dsp:txXfrm>
    </dsp:sp>
    <dsp:sp modelId="{1B946A40-AA1D-4FD9-9538-E69D9CF7BE6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E4DA7-AA5D-4BFD-956F-901FFF133C40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4DD8-27A6-4F7E-B41C-09FF7FD930B7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Découverte d’un framework web</a:t>
          </a:r>
          <a:endParaRPr lang="en-US" sz="2500" kern="1200"/>
        </a:p>
      </dsp:txBody>
      <dsp:txXfrm>
        <a:off x="1866111" y="2020291"/>
        <a:ext cx="4382288" cy="1615680"/>
      </dsp:txXfrm>
    </dsp:sp>
    <dsp:sp modelId="{A3D27B97-95B5-4465-8BEE-9BD8D68AD4D8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FAB-4812-4F66-8C47-9313D9F160D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8A7D1-BCBE-43F2-A353-CEEF8D485337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Perspectives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D81B4-FD6B-4C7A-9BE3-76C039BC991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DB66C-35B4-44D4-A6A3-C1C6B749C5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70644-ABE5-4727-BBDE-E8E0018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15CAB6-436F-45D7-8E08-9F81A5CD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904D6-7CD3-4569-BEFB-7CA44F9E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64056-7598-4236-B80A-1CBE36F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CC08B-6E01-4EA6-A110-62F157F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470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4DBA6-A9C7-407D-93F3-B0C92445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D34BA-3BE4-4021-A24C-76CC79F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67508-DC62-4C4C-A1A3-1B239FD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48472-7EA3-4C98-B5B9-42979C9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D8828-91E1-4E07-8023-A5B5FC72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146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8BC8BD-B846-40F8-AA70-31C6A07ED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B3387E-034A-4E30-8EE0-781A528F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0A587-0A8B-4B15-B2E0-6B8E1431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C3BC3-3B67-4F8B-8DCA-4FB94B5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0C1AE-CE3C-4191-93F6-CC88370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265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2DF41-A701-4A75-8317-C56DD80F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B7AD5-E83B-4013-88FB-1CDFFAC3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42DC0-642C-49B9-86FB-D88FDCA3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64A52-71A8-4204-A4E7-63ABAE7D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4C507-2180-4480-86D7-035A172A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692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E9B-45D5-4440-B32C-69A57F1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79F39-A452-4C60-8C21-C8FFD1EC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40A9C-B1A6-4B62-B45B-34C2673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3DD89-AE3D-49A0-B171-E4854BC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2C9D0-98E0-41B9-ADAA-B578B17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7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B090E-7D34-46CF-8FD3-E638CDA2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05711-168C-4893-9DA9-FE5076DE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86F226-81C5-4E6D-BBBB-91711B06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8BD75-DE27-4120-91BF-38321E2E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1B3E7-E193-40B3-89D9-D091526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48897-33C3-4474-889F-9902500B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325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4898D-E71B-40EC-B492-2A1FC7D2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770EC2-3FD2-4F37-9039-9FE489C8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BE5DE3-73EF-47DE-9A61-253405F8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8C697-3980-4826-B1F6-8037C1AB7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7056B-AD4E-41AC-9D45-789A42EC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24A38E-2486-42EA-85FD-FCCD4BDC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E0D341-B392-4296-B6EC-065AA5B1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B02452-38C1-46F3-87BA-229CCFFF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95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F8C3B-372A-4377-ABA6-70EAC806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E5A956-A457-479B-A33F-F0B48E7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14270-488C-4BFA-AC02-0A781A8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34A2CE-B25B-499E-8069-B16972C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358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A2621-FFA7-4A95-A78C-72C0A245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341046-A505-4C79-8EA3-3C07A249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EF892-F910-4CD0-B881-CACBCF35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920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97533-6C72-4666-99B2-32523DF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069EF-7A7A-4B01-94B2-25E67AFE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83CC07-C2F4-4668-8CAF-557110EB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2DCC-D8E5-49E8-81F1-14C54A7C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1E943-C536-47D5-BD80-CA7B7E8B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2AE5D-E389-4F8E-B3A9-589741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489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0CC40-BF2C-4E9A-97A8-0748C6E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05FB36-E0D6-469D-802E-87495F2E5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56322-B54C-4CF5-A8E7-2A38FA3E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25F992-321E-45C1-A419-43564C3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F955C-E955-405C-929F-973CAB8A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F9575C-D0AB-4257-B886-551DC48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17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43E4E-D279-488D-9755-2BA73942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F2860-238F-4750-B7C8-AE1DAF17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E53CB-9A46-41A9-A4E8-4108A6CE9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E43-3EE4-4382-A87E-D4D75D19E54B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E3621-130A-42C8-9B5F-7718F19F0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AC28B-6726-45A1-A6FA-3CC80D4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9ED3C-408F-41F2-AD42-BBC5856AB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0" b="1"/>
          <a:stretch/>
        </p:blipFill>
        <p:spPr>
          <a:xfrm>
            <a:off x="4808765" y="10"/>
            <a:ext cx="7383236" cy="6857990"/>
          </a:xfrm>
          <a:prstGeom prst="rect">
            <a:avLst/>
          </a:prstGeom>
        </p:spPr>
      </p:pic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16EA23B6-4B44-4D76-87BA-D81CE35ED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2EEEAE0B-25B7-437B-B834-B70A9354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96D0F9-9474-4661-9560-EC4FF8CD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65125"/>
            <a:ext cx="6179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err="1"/>
              <a:t>CharoArc</a:t>
            </a:r>
            <a:endParaRPr lang="en-US" sz="8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79C76-E757-4517-8E1B-36370D1A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022601"/>
            <a:ext cx="4655602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/>
              <a:t>Find your one true love!</a:t>
            </a:r>
            <a:endParaRPr lang="en-US" sz="1600" b="1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b="1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b="1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b="1">
              <a:effectLst/>
            </a:endParaRPr>
          </a:p>
          <a:p>
            <a:r>
              <a:rPr lang="en-US" sz="1600" err="1"/>
              <a:t>Cours</a:t>
            </a:r>
            <a:r>
              <a:rPr lang="en-US" sz="1600"/>
              <a:t> Web - Laravel</a:t>
            </a:r>
            <a:br>
              <a:rPr lang="en-US" sz="1600"/>
            </a:br>
            <a:r>
              <a:rPr lang="en-US" sz="1600"/>
              <a:t>18.12.2020</a:t>
            </a:r>
          </a:p>
          <a:p>
            <a:r>
              <a:rPr lang="en-US" sz="1600" b="1"/>
              <a:t>RESPONSABLES</a:t>
            </a:r>
            <a:br>
              <a:rPr lang="en-US" sz="1600"/>
            </a:br>
            <a:r>
              <a:rPr lang="en-US" sz="1600"/>
              <a:t>David </a:t>
            </a:r>
            <a:r>
              <a:rPr lang="en-US" sz="1600" err="1"/>
              <a:t>Grünenwald</a:t>
            </a:r>
            <a:endParaRPr lang="en-US" sz="1600"/>
          </a:p>
          <a:p>
            <a:r>
              <a:rPr lang="en-US" sz="1600" b="1"/>
              <a:t>ETUDIANTS</a:t>
            </a:r>
            <a:br>
              <a:rPr lang="en-US" sz="1600"/>
            </a:br>
            <a:r>
              <a:rPr lang="en-US" sz="1600"/>
              <a:t>Adrien Paysant, Davide </a:t>
            </a:r>
            <a:r>
              <a:rPr lang="en-US" sz="1600" err="1"/>
              <a:t>Faga</a:t>
            </a:r>
            <a:endParaRPr lang="en-US" sz="1600"/>
          </a:p>
          <a:p>
            <a:br>
              <a:rPr lang="en-US" sz="1600"/>
            </a:br>
            <a:r>
              <a:rPr lang="en-US" sz="1600"/>
              <a:t>INF3-DLMB</a:t>
            </a:r>
          </a:p>
        </p:txBody>
      </p:sp>
    </p:spTree>
    <p:extLst>
      <p:ext uri="{BB962C8B-B14F-4D97-AF65-F5344CB8AC3E}">
        <p14:creationId xmlns:p14="http://schemas.microsoft.com/office/powerpoint/2010/main" val="261981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Table des matières</a:t>
            </a:r>
          </a:p>
        </p:txBody>
      </p:sp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B41B0-8521-45AC-87E4-914D24BF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7C7AC-47C2-4DEA-99B0-E27DFB5A8487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12/17/2020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78ED4-C799-451F-B0A8-3EFFDEAF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HE-ARC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7BB3E-1ED5-475D-8545-704F12F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0FFB4949-3646-468D-A0CC-11F395E1E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97214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4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12/17/2020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97145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57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A9B5F3E-AE32-4185-AEEE-E6AEFDEFC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479" b="2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5E4F1A-A50D-46F8-B809-E7CE55CD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29BEF-ADF9-49CA-AF58-4E522674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14692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9B51E43-3EE4-4382-A87E-D4D75D19E54B}" type="datetime1">
              <a:rPr lang="en-US">
                <a:solidFill>
                  <a:srgbClr val="FFFFFF">
                    <a:alpha val="80000"/>
                  </a:srgb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12/17/2020</a:t>
            </a:fld>
            <a:endParaRPr lang="en-US">
              <a:solidFill>
                <a:srgbClr val="FFFFFF">
                  <a:alpha val="8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0460A-00EE-499C-8453-4B5E8325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5573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42271-EC6C-457B-A6EE-1022B5C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021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Tricks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12/17/2020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115682"/>
              </p:ext>
            </p:extLst>
          </p:nvPr>
        </p:nvGraphicFramePr>
        <p:xfrm>
          <a:off x="5181600" y="557593"/>
          <a:ext cx="6817216" cy="564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44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 Tricks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12/17/2020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8186"/>
              </p:ext>
            </p:extLst>
          </p:nvPr>
        </p:nvGraphicFramePr>
        <p:xfrm>
          <a:off x="5181600" y="557593"/>
          <a:ext cx="6817216" cy="564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22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E7CC31-DBE4-49DF-999E-458964BE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6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9AFB1-D0B2-4D5E-92AB-50C7D0C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51E43-3EE4-4382-A87E-D4D75D19E54B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12/17/2020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5B25D-C36D-4802-9FDD-C3734FC9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C75D7-9742-4314-A72A-17179AD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7" name="Espace réservé du contenu 2">
            <a:extLst>
              <a:ext uri="{FF2B5EF4-FFF2-40B4-BE49-F238E27FC236}">
                <a16:creationId xmlns:a16="http://schemas.microsoft.com/office/drawing/2014/main" id="{1F545574-4BA3-4321-AAC3-FEB8E7D29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347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340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EB51E54A4D24E96495209EE255445" ma:contentTypeVersion="13" ma:contentTypeDescription="Crée un document." ma:contentTypeScope="" ma:versionID="57e3d544c69ddd463d627d66a0e910e3">
  <xsd:schema xmlns:xsd="http://www.w3.org/2001/XMLSchema" xmlns:xs="http://www.w3.org/2001/XMLSchema" xmlns:p="http://schemas.microsoft.com/office/2006/metadata/properties" xmlns:ns3="15e6f9f4-e02d-43d4-af76-6273230542de" xmlns:ns4="b1edbdfd-5bd9-4307-b61f-8a1737bc9751" targetNamespace="http://schemas.microsoft.com/office/2006/metadata/properties" ma:root="true" ma:fieldsID="8184bf17378c2c58404cc43a5a2d44eb" ns3:_="" ns4:_="">
    <xsd:import namespace="15e6f9f4-e02d-43d4-af76-6273230542de"/>
    <xsd:import namespace="b1edbdfd-5bd9-4307-b61f-8a1737bc9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6f9f4-e02d-43d4-af76-627323054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dbdfd-5bd9-4307-b61f-8a1737bc9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464A3-1D97-4FA4-ABA7-3E25F71D6093}">
  <ds:schemaRefs>
    <ds:schemaRef ds:uri="15e6f9f4-e02d-43d4-af76-6273230542de"/>
    <ds:schemaRef ds:uri="b1edbdfd-5bd9-4307-b61f-8a1737bc97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3380D6-877D-4E65-B2CD-7839D272C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E2730B-FF1A-4223-802B-208504EA4E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CharoArc</vt:lpstr>
      <vt:lpstr>Table des matières</vt:lpstr>
      <vt:lpstr>Introduction</vt:lpstr>
      <vt:lpstr>Démonstration</vt:lpstr>
      <vt:lpstr> Tricks</vt:lpstr>
      <vt:lpstr> Tricks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CharoArc</dc:title>
  <dc:creator>Adrien Paysant</dc:creator>
  <cp:revision>9</cp:revision>
  <dcterms:created xsi:type="dcterms:W3CDTF">2020-12-17T15:48:08Z</dcterms:created>
  <dcterms:modified xsi:type="dcterms:W3CDTF">2020-12-18T07:18:45Z</dcterms:modified>
</cp:coreProperties>
</file>