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6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8"/>
  </p:notesMasterIdLst>
  <p:sldIdLst>
    <p:sldId id="256" r:id="rId2"/>
    <p:sldId id="258" r:id="rId3"/>
    <p:sldId id="322" r:id="rId4"/>
    <p:sldId id="353" r:id="rId5"/>
    <p:sldId id="354" r:id="rId6"/>
    <p:sldId id="366" r:id="rId7"/>
    <p:sldId id="355" r:id="rId8"/>
    <p:sldId id="359" r:id="rId9"/>
    <p:sldId id="358" r:id="rId10"/>
    <p:sldId id="360" r:id="rId11"/>
    <p:sldId id="362" r:id="rId12"/>
    <p:sldId id="361" r:id="rId13"/>
    <p:sldId id="363" r:id="rId14"/>
    <p:sldId id="364" r:id="rId15"/>
    <p:sldId id="365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hlfahrt Alexander" initials="WA" lastIdx="1" clrIdx="0">
    <p:extLst>
      <p:ext uri="{19B8F6BF-5375-455C-9EA6-DF929625EA0E}">
        <p15:presenceInfo xmlns:p15="http://schemas.microsoft.com/office/powerpoint/2012/main" userId="S-1-5-21-3817756591-2321082289-621010048-519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CCFF"/>
    <a:srgbClr val="FFB93B"/>
    <a:srgbClr val="8BE1FF"/>
    <a:srgbClr val="0D0444"/>
    <a:srgbClr val="A33539"/>
    <a:srgbClr val="5A5A5A"/>
    <a:srgbClr val="9B9B9B"/>
    <a:srgbClr val="FFE0A7"/>
    <a:srgbClr val="690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6" autoAdjust="0"/>
    <p:restoredTop sz="84577" autoAdjust="0"/>
  </p:normalViewPr>
  <p:slideViewPr>
    <p:cSldViewPr snapToGrid="0">
      <p:cViewPr varScale="1">
        <p:scale>
          <a:sx n="70" d="100"/>
          <a:sy n="70" d="100"/>
        </p:scale>
        <p:origin x="312" y="5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4T21:38:31.49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EFDF1F-60F3-4F0E-BDC8-B4BC1858B16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B83D724-40CC-4980-AE06-E11315A30074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fr-CH" dirty="0"/>
        </a:p>
      </dgm:t>
    </dgm:pt>
    <dgm:pt modelId="{C819A45C-5AF0-4F7A-8258-544262412953}" type="parTrans" cxnId="{DC5C1868-5E4C-4935-8B94-F00ED41F3451}">
      <dgm:prSet/>
      <dgm:spPr/>
      <dgm:t>
        <a:bodyPr/>
        <a:lstStyle/>
        <a:p>
          <a:endParaRPr lang="fr-CH"/>
        </a:p>
      </dgm:t>
    </dgm:pt>
    <dgm:pt modelId="{2332F220-0798-44CC-AD97-22DEE0CD197D}" type="sibTrans" cxnId="{DC5C1868-5E4C-4935-8B94-F00ED41F3451}">
      <dgm:prSet/>
      <dgm:spPr/>
      <dgm:t>
        <a:bodyPr/>
        <a:lstStyle/>
        <a:p>
          <a:endParaRPr lang="fr-CH"/>
        </a:p>
      </dgm:t>
    </dgm:pt>
    <dgm:pt modelId="{8B7D8F77-B278-4823-A393-BF8E53664B68}">
      <dgm:prSet/>
      <dgm:spPr/>
      <dgm:t>
        <a:bodyPr/>
        <a:lstStyle/>
        <a:p>
          <a:endParaRPr lang="fr-CH" dirty="0"/>
        </a:p>
      </dgm:t>
    </dgm:pt>
    <dgm:pt modelId="{46AF5054-5992-430E-8485-03BEA146217A}" type="parTrans" cxnId="{CE5FA658-6D95-4D5F-9DD2-FA8681E1CA4E}">
      <dgm:prSet/>
      <dgm:spPr/>
      <dgm:t>
        <a:bodyPr/>
        <a:lstStyle/>
        <a:p>
          <a:endParaRPr lang="fr-CH"/>
        </a:p>
      </dgm:t>
    </dgm:pt>
    <dgm:pt modelId="{075050C5-F305-4FD7-AB6E-AEB6197BDB2F}" type="sibTrans" cxnId="{CE5FA658-6D95-4D5F-9DD2-FA8681E1CA4E}">
      <dgm:prSet/>
      <dgm:spPr/>
      <dgm:t>
        <a:bodyPr/>
        <a:lstStyle/>
        <a:p>
          <a:endParaRPr lang="fr-CH"/>
        </a:p>
      </dgm:t>
    </dgm:pt>
    <dgm:pt modelId="{8E22F0E1-1F9A-4807-87C4-C8C5AFCABD5C}">
      <dgm:prSet/>
      <dgm:spPr/>
      <dgm:t>
        <a:bodyPr/>
        <a:lstStyle/>
        <a:p>
          <a:endParaRPr lang="fr-CH" dirty="0"/>
        </a:p>
      </dgm:t>
    </dgm:pt>
    <dgm:pt modelId="{8FE559A4-9AFA-4768-B6BB-62190186BD97}" type="parTrans" cxnId="{6C99AAE3-154A-49B4-A463-DEDFB428626E}">
      <dgm:prSet/>
      <dgm:spPr/>
      <dgm:t>
        <a:bodyPr/>
        <a:lstStyle/>
        <a:p>
          <a:endParaRPr lang="fr-CH"/>
        </a:p>
      </dgm:t>
    </dgm:pt>
    <dgm:pt modelId="{27A69567-5449-48CC-BD6E-9AB0A802DE89}" type="sibTrans" cxnId="{6C99AAE3-154A-49B4-A463-DEDFB428626E}">
      <dgm:prSet/>
      <dgm:spPr/>
      <dgm:t>
        <a:bodyPr/>
        <a:lstStyle/>
        <a:p>
          <a:endParaRPr lang="fr-CH"/>
        </a:p>
      </dgm:t>
    </dgm:pt>
    <dgm:pt modelId="{569891F7-3185-4021-A8BE-AE13358E5A16}">
      <dgm:prSet/>
      <dgm:spPr/>
      <dgm:t>
        <a:bodyPr/>
        <a:lstStyle/>
        <a:p>
          <a:endParaRPr lang="fr-CH" dirty="0"/>
        </a:p>
      </dgm:t>
    </dgm:pt>
    <dgm:pt modelId="{A88FD696-BF4E-47A5-BB39-0A977961663F}" type="parTrans" cxnId="{34D1FE6A-1F93-43E3-9A38-ECB7BC4A86FC}">
      <dgm:prSet/>
      <dgm:spPr/>
      <dgm:t>
        <a:bodyPr/>
        <a:lstStyle/>
        <a:p>
          <a:endParaRPr lang="fr-CH"/>
        </a:p>
      </dgm:t>
    </dgm:pt>
    <dgm:pt modelId="{B2D37F66-745C-4A3B-922A-B1ED01BF95D0}" type="sibTrans" cxnId="{34D1FE6A-1F93-43E3-9A38-ECB7BC4A86FC}">
      <dgm:prSet/>
      <dgm:spPr/>
      <dgm:t>
        <a:bodyPr/>
        <a:lstStyle/>
        <a:p>
          <a:endParaRPr lang="fr-CH"/>
        </a:p>
      </dgm:t>
    </dgm:pt>
    <dgm:pt modelId="{D2CAF41E-7648-4391-A102-9D654748A8A1}">
      <dgm:prSet/>
      <dgm:spPr/>
      <dgm:t>
        <a:bodyPr/>
        <a:lstStyle/>
        <a:p>
          <a:endParaRPr lang="fr-CH" dirty="0"/>
        </a:p>
      </dgm:t>
    </dgm:pt>
    <dgm:pt modelId="{C2CBBF9E-D583-4C6C-A3CC-961C9613F41C}" type="parTrans" cxnId="{F4A34CC3-7DB5-48C4-95FB-9D3526CF0FE6}">
      <dgm:prSet/>
      <dgm:spPr/>
      <dgm:t>
        <a:bodyPr/>
        <a:lstStyle/>
        <a:p>
          <a:endParaRPr lang="fr-CH"/>
        </a:p>
      </dgm:t>
    </dgm:pt>
    <dgm:pt modelId="{6C82F835-6B7C-4B01-AF83-DC70B84434D8}" type="sibTrans" cxnId="{F4A34CC3-7DB5-48C4-95FB-9D3526CF0FE6}">
      <dgm:prSet/>
      <dgm:spPr/>
      <dgm:t>
        <a:bodyPr/>
        <a:lstStyle/>
        <a:p>
          <a:endParaRPr lang="fr-CH"/>
        </a:p>
      </dgm:t>
    </dgm:pt>
    <dgm:pt modelId="{6D66F632-8537-49F2-9D8E-C0DEB7696BEF}">
      <dgm:prSet/>
      <dgm:spPr/>
      <dgm:t>
        <a:bodyPr/>
        <a:lstStyle/>
        <a:p>
          <a:endParaRPr lang="fr-CH" dirty="0"/>
        </a:p>
      </dgm:t>
    </dgm:pt>
    <dgm:pt modelId="{116AB978-5884-48E5-A2B6-037714DFCF94}" type="parTrans" cxnId="{E09342A9-F5BB-45C3-A113-7C44A10A8A90}">
      <dgm:prSet/>
      <dgm:spPr/>
      <dgm:t>
        <a:bodyPr/>
        <a:lstStyle/>
        <a:p>
          <a:endParaRPr lang="fr-CH"/>
        </a:p>
      </dgm:t>
    </dgm:pt>
    <dgm:pt modelId="{A7BCA3AC-B9E1-4428-A09C-3A694AF91C8D}" type="sibTrans" cxnId="{E09342A9-F5BB-45C3-A113-7C44A10A8A90}">
      <dgm:prSet/>
      <dgm:spPr/>
      <dgm:t>
        <a:bodyPr/>
        <a:lstStyle/>
        <a:p>
          <a:endParaRPr lang="fr-CH"/>
        </a:p>
      </dgm:t>
    </dgm:pt>
    <dgm:pt modelId="{A34E7A10-C653-467B-9E32-8C9021336038}">
      <dgm:prSet/>
      <dgm:spPr/>
      <dgm:t>
        <a:bodyPr/>
        <a:lstStyle/>
        <a:p>
          <a:endParaRPr lang="fr-CH" dirty="0"/>
        </a:p>
      </dgm:t>
    </dgm:pt>
    <dgm:pt modelId="{D3128B2C-83B0-450C-96EC-C4043187A2A6}" type="parTrans" cxnId="{B861C9B4-8938-4BC3-B506-0336AB03D8E6}">
      <dgm:prSet/>
      <dgm:spPr/>
      <dgm:t>
        <a:bodyPr/>
        <a:lstStyle/>
        <a:p>
          <a:endParaRPr lang="fr-CH"/>
        </a:p>
      </dgm:t>
    </dgm:pt>
    <dgm:pt modelId="{1CC86822-8E0C-4B7B-9D28-5A9BBA4AD135}" type="sibTrans" cxnId="{B861C9B4-8938-4BC3-B506-0336AB03D8E6}">
      <dgm:prSet/>
      <dgm:spPr/>
      <dgm:t>
        <a:bodyPr/>
        <a:lstStyle/>
        <a:p>
          <a:endParaRPr lang="fr-CH"/>
        </a:p>
      </dgm:t>
    </dgm:pt>
    <dgm:pt modelId="{FEADA8E7-B684-4869-BDF3-49477D4D5A85}">
      <dgm:prSet/>
      <dgm:spPr/>
      <dgm:t>
        <a:bodyPr/>
        <a:lstStyle/>
        <a:p>
          <a:endParaRPr lang="fr-CH" dirty="0"/>
        </a:p>
      </dgm:t>
    </dgm:pt>
    <dgm:pt modelId="{B4CBC9B8-5F29-4BC6-9C67-DFFE27AD13B1}" type="parTrans" cxnId="{4A85C52B-9949-472A-8FED-2DBD70311BDC}">
      <dgm:prSet/>
      <dgm:spPr/>
      <dgm:t>
        <a:bodyPr/>
        <a:lstStyle/>
        <a:p>
          <a:endParaRPr lang="fr-CH"/>
        </a:p>
      </dgm:t>
    </dgm:pt>
    <dgm:pt modelId="{984DD405-E21C-42C8-B60C-A1FCEB76AC73}" type="sibTrans" cxnId="{4A85C52B-9949-472A-8FED-2DBD70311BDC}">
      <dgm:prSet/>
      <dgm:spPr/>
      <dgm:t>
        <a:bodyPr/>
        <a:lstStyle/>
        <a:p>
          <a:endParaRPr lang="fr-CH"/>
        </a:p>
      </dgm:t>
    </dgm:pt>
    <dgm:pt modelId="{C7E19194-2EEA-487B-A788-E414FE9E894E}">
      <dgm:prSet/>
      <dgm:spPr/>
      <dgm:t>
        <a:bodyPr/>
        <a:lstStyle/>
        <a:p>
          <a:endParaRPr lang="fr-CH" dirty="0"/>
        </a:p>
      </dgm:t>
    </dgm:pt>
    <dgm:pt modelId="{21B28206-CC9D-4252-A617-C6D5B7186723}" type="parTrans" cxnId="{B616AB80-2382-4670-9580-79468F6EBC14}">
      <dgm:prSet/>
      <dgm:spPr/>
      <dgm:t>
        <a:bodyPr/>
        <a:lstStyle/>
        <a:p>
          <a:endParaRPr lang="fr-CH"/>
        </a:p>
      </dgm:t>
    </dgm:pt>
    <dgm:pt modelId="{723045D5-9558-469D-9511-E624AB8AB548}" type="sibTrans" cxnId="{B616AB80-2382-4670-9580-79468F6EBC14}">
      <dgm:prSet/>
      <dgm:spPr/>
      <dgm:t>
        <a:bodyPr/>
        <a:lstStyle/>
        <a:p>
          <a:endParaRPr lang="fr-CH"/>
        </a:p>
      </dgm:t>
    </dgm:pt>
    <dgm:pt modelId="{26EB1649-5E4E-464A-8563-9889D1BF712A}">
      <dgm:prSet/>
      <dgm:spPr/>
      <dgm:t>
        <a:bodyPr/>
        <a:lstStyle/>
        <a:p>
          <a:endParaRPr lang="fr-CH" dirty="0"/>
        </a:p>
      </dgm:t>
    </dgm:pt>
    <dgm:pt modelId="{B50F888B-00B9-42E1-BA7A-223F52C6A4E8}" type="parTrans" cxnId="{EA51EA5C-8DDC-454C-906C-81D52B81D867}">
      <dgm:prSet/>
      <dgm:spPr/>
      <dgm:t>
        <a:bodyPr/>
        <a:lstStyle/>
        <a:p>
          <a:endParaRPr lang="fr-CH"/>
        </a:p>
      </dgm:t>
    </dgm:pt>
    <dgm:pt modelId="{3326DBB4-0B43-430B-A7C9-45031FAF4ADF}" type="sibTrans" cxnId="{EA51EA5C-8DDC-454C-906C-81D52B81D867}">
      <dgm:prSet/>
      <dgm:spPr/>
      <dgm:t>
        <a:bodyPr/>
        <a:lstStyle/>
        <a:p>
          <a:endParaRPr lang="fr-CH"/>
        </a:p>
      </dgm:t>
    </dgm:pt>
    <dgm:pt modelId="{BDD675EA-D550-4719-AF9D-5C17D1AA1258}" type="pres">
      <dgm:prSet presAssocID="{F7EFDF1F-60F3-4F0E-BDC8-B4BC1858B16A}" presName="Name0" presStyleCnt="0">
        <dgm:presLayoutVars>
          <dgm:dir/>
          <dgm:resizeHandles val="exact"/>
        </dgm:presLayoutVars>
      </dgm:prSet>
      <dgm:spPr/>
    </dgm:pt>
    <dgm:pt modelId="{E982357A-FA40-4488-B9D9-507C5C36D345}" type="pres">
      <dgm:prSet presAssocID="{7B83D724-40CC-4980-AE06-E11315A30074}" presName="parTxOnly" presStyleLbl="node1" presStyleIdx="0" presStyleCnt="10">
        <dgm:presLayoutVars>
          <dgm:bulletEnabled val="1"/>
        </dgm:presLayoutVars>
      </dgm:prSet>
      <dgm:spPr/>
    </dgm:pt>
    <dgm:pt modelId="{AE10B834-02FF-493F-A958-8EF274FD5F42}" type="pres">
      <dgm:prSet presAssocID="{2332F220-0798-44CC-AD97-22DEE0CD197D}" presName="parSpace" presStyleCnt="0"/>
      <dgm:spPr/>
    </dgm:pt>
    <dgm:pt modelId="{8895A54E-1235-4F45-B719-52EA61A82AF6}" type="pres">
      <dgm:prSet presAssocID="{8B7D8F77-B278-4823-A393-BF8E53664B68}" presName="parTxOnly" presStyleLbl="node1" presStyleIdx="1" presStyleCnt="10">
        <dgm:presLayoutVars>
          <dgm:bulletEnabled val="1"/>
        </dgm:presLayoutVars>
      </dgm:prSet>
      <dgm:spPr/>
    </dgm:pt>
    <dgm:pt modelId="{7F8C2D2E-D308-4471-86C2-B6EF7F491BF4}" type="pres">
      <dgm:prSet presAssocID="{075050C5-F305-4FD7-AB6E-AEB6197BDB2F}" presName="parSpace" presStyleCnt="0"/>
      <dgm:spPr/>
    </dgm:pt>
    <dgm:pt modelId="{BDA76CB6-F673-4196-B1BE-46E861A85EB1}" type="pres">
      <dgm:prSet presAssocID="{8E22F0E1-1F9A-4807-87C4-C8C5AFCABD5C}" presName="parTxOnly" presStyleLbl="node1" presStyleIdx="2" presStyleCnt="10">
        <dgm:presLayoutVars>
          <dgm:bulletEnabled val="1"/>
        </dgm:presLayoutVars>
      </dgm:prSet>
      <dgm:spPr/>
    </dgm:pt>
    <dgm:pt modelId="{2728CA6B-98B5-46CD-819A-BDE0E6625242}" type="pres">
      <dgm:prSet presAssocID="{27A69567-5449-48CC-BD6E-9AB0A802DE89}" presName="parSpace" presStyleCnt="0"/>
      <dgm:spPr/>
    </dgm:pt>
    <dgm:pt modelId="{BE4026D4-F60E-42A4-9E62-D92D0DF516FA}" type="pres">
      <dgm:prSet presAssocID="{569891F7-3185-4021-A8BE-AE13358E5A16}" presName="parTxOnly" presStyleLbl="node1" presStyleIdx="3" presStyleCnt="10">
        <dgm:presLayoutVars>
          <dgm:bulletEnabled val="1"/>
        </dgm:presLayoutVars>
      </dgm:prSet>
      <dgm:spPr/>
    </dgm:pt>
    <dgm:pt modelId="{B66ACE1F-711F-40DD-9C56-EBC3E56F7B68}" type="pres">
      <dgm:prSet presAssocID="{B2D37F66-745C-4A3B-922A-B1ED01BF95D0}" presName="parSpace" presStyleCnt="0"/>
      <dgm:spPr/>
    </dgm:pt>
    <dgm:pt modelId="{2A1C8FE1-E111-4104-A145-CB451FD08283}" type="pres">
      <dgm:prSet presAssocID="{D2CAF41E-7648-4391-A102-9D654748A8A1}" presName="parTxOnly" presStyleLbl="node1" presStyleIdx="4" presStyleCnt="10">
        <dgm:presLayoutVars>
          <dgm:bulletEnabled val="1"/>
        </dgm:presLayoutVars>
      </dgm:prSet>
      <dgm:spPr/>
    </dgm:pt>
    <dgm:pt modelId="{4DD59847-55EC-4253-9752-F6C2D068283D}" type="pres">
      <dgm:prSet presAssocID="{6C82F835-6B7C-4B01-AF83-DC70B84434D8}" presName="parSpace" presStyleCnt="0"/>
      <dgm:spPr/>
    </dgm:pt>
    <dgm:pt modelId="{06A0E526-3F10-4B01-AAA8-7D4D318C5184}" type="pres">
      <dgm:prSet presAssocID="{6D66F632-8537-49F2-9D8E-C0DEB7696BEF}" presName="parTxOnly" presStyleLbl="node1" presStyleIdx="5" presStyleCnt="10">
        <dgm:presLayoutVars>
          <dgm:bulletEnabled val="1"/>
        </dgm:presLayoutVars>
      </dgm:prSet>
      <dgm:spPr/>
    </dgm:pt>
    <dgm:pt modelId="{6E08881A-4574-47FA-9094-EA759F8AF5F1}" type="pres">
      <dgm:prSet presAssocID="{A7BCA3AC-B9E1-4428-A09C-3A694AF91C8D}" presName="parSpace" presStyleCnt="0"/>
      <dgm:spPr/>
    </dgm:pt>
    <dgm:pt modelId="{25CB98AF-348D-42F7-A3FA-600B1A8794AD}" type="pres">
      <dgm:prSet presAssocID="{A34E7A10-C653-467B-9E32-8C9021336038}" presName="parTxOnly" presStyleLbl="node1" presStyleIdx="6" presStyleCnt="10">
        <dgm:presLayoutVars>
          <dgm:bulletEnabled val="1"/>
        </dgm:presLayoutVars>
      </dgm:prSet>
      <dgm:spPr/>
    </dgm:pt>
    <dgm:pt modelId="{65D6917A-BF78-45D4-B0C2-E93BA85B0E88}" type="pres">
      <dgm:prSet presAssocID="{1CC86822-8E0C-4B7B-9D28-5A9BBA4AD135}" presName="parSpace" presStyleCnt="0"/>
      <dgm:spPr/>
    </dgm:pt>
    <dgm:pt modelId="{5CA211BD-E36C-455E-99B4-494A44B9929A}" type="pres">
      <dgm:prSet presAssocID="{FEADA8E7-B684-4869-BDF3-49477D4D5A85}" presName="parTxOnly" presStyleLbl="node1" presStyleIdx="7" presStyleCnt="10">
        <dgm:presLayoutVars>
          <dgm:bulletEnabled val="1"/>
        </dgm:presLayoutVars>
      </dgm:prSet>
      <dgm:spPr/>
    </dgm:pt>
    <dgm:pt modelId="{B355C3C1-3EB0-4E21-AC12-1C54C0BE9531}" type="pres">
      <dgm:prSet presAssocID="{984DD405-E21C-42C8-B60C-A1FCEB76AC73}" presName="parSpace" presStyleCnt="0"/>
      <dgm:spPr/>
    </dgm:pt>
    <dgm:pt modelId="{F0506FF9-18ED-439A-8F07-5D1BBE9FF477}" type="pres">
      <dgm:prSet presAssocID="{C7E19194-2EEA-487B-A788-E414FE9E894E}" presName="parTxOnly" presStyleLbl="node1" presStyleIdx="8" presStyleCnt="10">
        <dgm:presLayoutVars>
          <dgm:bulletEnabled val="1"/>
        </dgm:presLayoutVars>
      </dgm:prSet>
      <dgm:spPr/>
    </dgm:pt>
    <dgm:pt modelId="{AA782732-ABF3-4339-BBF7-A405C8D52B48}" type="pres">
      <dgm:prSet presAssocID="{723045D5-9558-469D-9511-E624AB8AB548}" presName="parSpace" presStyleCnt="0"/>
      <dgm:spPr/>
    </dgm:pt>
    <dgm:pt modelId="{235DED03-6F3E-4FC4-93F1-CB1F749E9ECD}" type="pres">
      <dgm:prSet presAssocID="{26EB1649-5E4E-464A-8563-9889D1BF712A}" presName="parTxOnly" presStyleLbl="node1" presStyleIdx="9" presStyleCnt="10">
        <dgm:presLayoutVars>
          <dgm:bulletEnabled val="1"/>
        </dgm:presLayoutVars>
      </dgm:prSet>
      <dgm:spPr/>
    </dgm:pt>
  </dgm:ptLst>
  <dgm:cxnLst>
    <dgm:cxn modelId="{09BB441B-C44F-446D-9B5B-01052A151347}" type="presOf" srcId="{569891F7-3185-4021-A8BE-AE13358E5A16}" destId="{BE4026D4-F60E-42A4-9E62-D92D0DF516FA}" srcOrd="0" destOrd="0" presId="urn:microsoft.com/office/officeart/2005/8/layout/hChevron3"/>
    <dgm:cxn modelId="{2566381E-8FF3-4539-B603-8CDA78AE0667}" type="presOf" srcId="{7B83D724-40CC-4980-AE06-E11315A30074}" destId="{E982357A-FA40-4488-B9D9-507C5C36D345}" srcOrd="0" destOrd="0" presId="urn:microsoft.com/office/officeart/2005/8/layout/hChevron3"/>
    <dgm:cxn modelId="{4A85C52B-9949-472A-8FED-2DBD70311BDC}" srcId="{F7EFDF1F-60F3-4F0E-BDC8-B4BC1858B16A}" destId="{FEADA8E7-B684-4869-BDF3-49477D4D5A85}" srcOrd="7" destOrd="0" parTransId="{B4CBC9B8-5F29-4BC6-9C67-DFFE27AD13B1}" sibTransId="{984DD405-E21C-42C8-B60C-A1FCEB76AC73}"/>
    <dgm:cxn modelId="{924C1531-B7BA-41F9-8A84-5D48CC1351CB}" type="presOf" srcId="{6D66F632-8537-49F2-9D8E-C0DEB7696BEF}" destId="{06A0E526-3F10-4B01-AAA8-7D4D318C5184}" srcOrd="0" destOrd="0" presId="urn:microsoft.com/office/officeart/2005/8/layout/hChevron3"/>
    <dgm:cxn modelId="{EA51EA5C-8DDC-454C-906C-81D52B81D867}" srcId="{F7EFDF1F-60F3-4F0E-BDC8-B4BC1858B16A}" destId="{26EB1649-5E4E-464A-8563-9889D1BF712A}" srcOrd="9" destOrd="0" parTransId="{B50F888B-00B9-42E1-BA7A-223F52C6A4E8}" sibTransId="{3326DBB4-0B43-430B-A7C9-45031FAF4ADF}"/>
    <dgm:cxn modelId="{7407615D-FD5B-4EED-B311-310BC83F9F25}" type="presOf" srcId="{8E22F0E1-1F9A-4807-87C4-C8C5AFCABD5C}" destId="{BDA76CB6-F673-4196-B1BE-46E861A85EB1}" srcOrd="0" destOrd="0" presId="urn:microsoft.com/office/officeart/2005/8/layout/hChevron3"/>
    <dgm:cxn modelId="{DC5C1868-5E4C-4935-8B94-F00ED41F3451}" srcId="{F7EFDF1F-60F3-4F0E-BDC8-B4BC1858B16A}" destId="{7B83D724-40CC-4980-AE06-E11315A30074}" srcOrd="0" destOrd="0" parTransId="{C819A45C-5AF0-4F7A-8258-544262412953}" sibTransId="{2332F220-0798-44CC-AD97-22DEE0CD197D}"/>
    <dgm:cxn modelId="{34D1FE6A-1F93-43E3-9A38-ECB7BC4A86FC}" srcId="{F7EFDF1F-60F3-4F0E-BDC8-B4BC1858B16A}" destId="{569891F7-3185-4021-A8BE-AE13358E5A16}" srcOrd="3" destOrd="0" parTransId="{A88FD696-BF4E-47A5-BB39-0A977961663F}" sibTransId="{B2D37F66-745C-4A3B-922A-B1ED01BF95D0}"/>
    <dgm:cxn modelId="{857A484C-95FA-47C8-BD76-8C1A5A77D83F}" type="presOf" srcId="{F7EFDF1F-60F3-4F0E-BDC8-B4BC1858B16A}" destId="{BDD675EA-D550-4719-AF9D-5C17D1AA1258}" srcOrd="0" destOrd="0" presId="urn:microsoft.com/office/officeart/2005/8/layout/hChevron3"/>
    <dgm:cxn modelId="{CE5FA658-6D95-4D5F-9DD2-FA8681E1CA4E}" srcId="{F7EFDF1F-60F3-4F0E-BDC8-B4BC1858B16A}" destId="{8B7D8F77-B278-4823-A393-BF8E53664B68}" srcOrd="1" destOrd="0" parTransId="{46AF5054-5992-430E-8485-03BEA146217A}" sibTransId="{075050C5-F305-4FD7-AB6E-AEB6197BDB2F}"/>
    <dgm:cxn modelId="{B616AB80-2382-4670-9580-79468F6EBC14}" srcId="{F7EFDF1F-60F3-4F0E-BDC8-B4BC1858B16A}" destId="{C7E19194-2EEA-487B-A788-E414FE9E894E}" srcOrd="8" destOrd="0" parTransId="{21B28206-CC9D-4252-A617-C6D5B7186723}" sibTransId="{723045D5-9558-469D-9511-E624AB8AB548}"/>
    <dgm:cxn modelId="{ED232F91-3A3F-4E72-B6BB-114A9F71F73E}" type="presOf" srcId="{8B7D8F77-B278-4823-A393-BF8E53664B68}" destId="{8895A54E-1235-4F45-B719-52EA61A82AF6}" srcOrd="0" destOrd="0" presId="urn:microsoft.com/office/officeart/2005/8/layout/hChevron3"/>
    <dgm:cxn modelId="{51163298-3DAB-4141-B329-2607B037B890}" type="presOf" srcId="{C7E19194-2EEA-487B-A788-E414FE9E894E}" destId="{F0506FF9-18ED-439A-8F07-5D1BBE9FF477}" srcOrd="0" destOrd="0" presId="urn:microsoft.com/office/officeart/2005/8/layout/hChevron3"/>
    <dgm:cxn modelId="{E09342A9-F5BB-45C3-A113-7C44A10A8A90}" srcId="{F7EFDF1F-60F3-4F0E-BDC8-B4BC1858B16A}" destId="{6D66F632-8537-49F2-9D8E-C0DEB7696BEF}" srcOrd="5" destOrd="0" parTransId="{116AB978-5884-48E5-A2B6-037714DFCF94}" sibTransId="{A7BCA3AC-B9E1-4428-A09C-3A694AF91C8D}"/>
    <dgm:cxn modelId="{B861C9B4-8938-4BC3-B506-0336AB03D8E6}" srcId="{F7EFDF1F-60F3-4F0E-BDC8-B4BC1858B16A}" destId="{A34E7A10-C653-467B-9E32-8C9021336038}" srcOrd="6" destOrd="0" parTransId="{D3128B2C-83B0-450C-96EC-C4043187A2A6}" sibTransId="{1CC86822-8E0C-4B7B-9D28-5A9BBA4AD135}"/>
    <dgm:cxn modelId="{0A826DC2-CCA7-4823-88B6-31F6FFB2FC0E}" type="presOf" srcId="{D2CAF41E-7648-4391-A102-9D654748A8A1}" destId="{2A1C8FE1-E111-4104-A145-CB451FD08283}" srcOrd="0" destOrd="0" presId="urn:microsoft.com/office/officeart/2005/8/layout/hChevron3"/>
    <dgm:cxn modelId="{F4A34CC3-7DB5-48C4-95FB-9D3526CF0FE6}" srcId="{F7EFDF1F-60F3-4F0E-BDC8-B4BC1858B16A}" destId="{D2CAF41E-7648-4391-A102-9D654748A8A1}" srcOrd="4" destOrd="0" parTransId="{C2CBBF9E-D583-4C6C-A3CC-961C9613F41C}" sibTransId="{6C82F835-6B7C-4B01-AF83-DC70B84434D8}"/>
    <dgm:cxn modelId="{7952B4CC-8793-43AF-8339-35C075AC71FD}" type="presOf" srcId="{A34E7A10-C653-467B-9E32-8C9021336038}" destId="{25CB98AF-348D-42F7-A3FA-600B1A8794AD}" srcOrd="0" destOrd="0" presId="urn:microsoft.com/office/officeart/2005/8/layout/hChevron3"/>
    <dgm:cxn modelId="{E7158FE1-0F8D-498A-A40A-F700A414C080}" type="presOf" srcId="{FEADA8E7-B684-4869-BDF3-49477D4D5A85}" destId="{5CA211BD-E36C-455E-99B4-494A44B9929A}" srcOrd="0" destOrd="0" presId="urn:microsoft.com/office/officeart/2005/8/layout/hChevron3"/>
    <dgm:cxn modelId="{6C99AAE3-154A-49B4-A463-DEDFB428626E}" srcId="{F7EFDF1F-60F3-4F0E-BDC8-B4BC1858B16A}" destId="{8E22F0E1-1F9A-4807-87C4-C8C5AFCABD5C}" srcOrd="2" destOrd="0" parTransId="{8FE559A4-9AFA-4768-B6BB-62190186BD97}" sibTransId="{27A69567-5449-48CC-BD6E-9AB0A802DE89}"/>
    <dgm:cxn modelId="{3CC57AEC-94AA-4BA8-A197-47F3DDEEF341}" type="presOf" srcId="{26EB1649-5E4E-464A-8563-9889D1BF712A}" destId="{235DED03-6F3E-4FC4-93F1-CB1F749E9ECD}" srcOrd="0" destOrd="0" presId="urn:microsoft.com/office/officeart/2005/8/layout/hChevron3"/>
    <dgm:cxn modelId="{015A4238-38AD-4798-ACF6-75323DC132D1}" type="presParOf" srcId="{BDD675EA-D550-4719-AF9D-5C17D1AA1258}" destId="{E982357A-FA40-4488-B9D9-507C5C36D345}" srcOrd="0" destOrd="0" presId="urn:microsoft.com/office/officeart/2005/8/layout/hChevron3"/>
    <dgm:cxn modelId="{AA021643-463A-418F-B7FD-7514E2828C32}" type="presParOf" srcId="{BDD675EA-D550-4719-AF9D-5C17D1AA1258}" destId="{AE10B834-02FF-493F-A958-8EF274FD5F42}" srcOrd="1" destOrd="0" presId="urn:microsoft.com/office/officeart/2005/8/layout/hChevron3"/>
    <dgm:cxn modelId="{466D1B3A-A2E6-454A-B91A-1088DEEBFFD5}" type="presParOf" srcId="{BDD675EA-D550-4719-AF9D-5C17D1AA1258}" destId="{8895A54E-1235-4F45-B719-52EA61A82AF6}" srcOrd="2" destOrd="0" presId="urn:microsoft.com/office/officeart/2005/8/layout/hChevron3"/>
    <dgm:cxn modelId="{79500BFA-A9B3-4729-99E6-76F2E373A221}" type="presParOf" srcId="{BDD675EA-D550-4719-AF9D-5C17D1AA1258}" destId="{7F8C2D2E-D308-4471-86C2-B6EF7F491BF4}" srcOrd="3" destOrd="0" presId="urn:microsoft.com/office/officeart/2005/8/layout/hChevron3"/>
    <dgm:cxn modelId="{FCF9D395-1C5C-4779-AFC3-FDBDFDC91BE7}" type="presParOf" srcId="{BDD675EA-D550-4719-AF9D-5C17D1AA1258}" destId="{BDA76CB6-F673-4196-B1BE-46E861A85EB1}" srcOrd="4" destOrd="0" presId="urn:microsoft.com/office/officeart/2005/8/layout/hChevron3"/>
    <dgm:cxn modelId="{E6691345-B06B-41C4-8B06-545D6C1205E3}" type="presParOf" srcId="{BDD675EA-D550-4719-AF9D-5C17D1AA1258}" destId="{2728CA6B-98B5-46CD-819A-BDE0E6625242}" srcOrd="5" destOrd="0" presId="urn:microsoft.com/office/officeart/2005/8/layout/hChevron3"/>
    <dgm:cxn modelId="{FFB8DD47-5C4C-44BF-9EFF-4A31D409475E}" type="presParOf" srcId="{BDD675EA-D550-4719-AF9D-5C17D1AA1258}" destId="{BE4026D4-F60E-42A4-9E62-D92D0DF516FA}" srcOrd="6" destOrd="0" presId="urn:microsoft.com/office/officeart/2005/8/layout/hChevron3"/>
    <dgm:cxn modelId="{D4F3D82B-A903-45CD-84CF-2C967732B029}" type="presParOf" srcId="{BDD675EA-D550-4719-AF9D-5C17D1AA1258}" destId="{B66ACE1F-711F-40DD-9C56-EBC3E56F7B68}" srcOrd="7" destOrd="0" presId="urn:microsoft.com/office/officeart/2005/8/layout/hChevron3"/>
    <dgm:cxn modelId="{160D65AC-6BD9-44B4-AEDC-7621A8F3203E}" type="presParOf" srcId="{BDD675EA-D550-4719-AF9D-5C17D1AA1258}" destId="{2A1C8FE1-E111-4104-A145-CB451FD08283}" srcOrd="8" destOrd="0" presId="urn:microsoft.com/office/officeart/2005/8/layout/hChevron3"/>
    <dgm:cxn modelId="{6D0CF81C-F43A-4519-9174-19F0AC36D45D}" type="presParOf" srcId="{BDD675EA-D550-4719-AF9D-5C17D1AA1258}" destId="{4DD59847-55EC-4253-9752-F6C2D068283D}" srcOrd="9" destOrd="0" presId="urn:microsoft.com/office/officeart/2005/8/layout/hChevron3"/>
    <dgm:cxn modelId="{035FB4ED-D72F-4914-88C3-29F49AC9B41C}" type="presParOf" srcId="{BDD675EA-D550-4719-AF9D-5C17D1AA1258}" destId="{06A0E526-3F10-4B01-AAA8-7D4D318C5184}" srcOrd="10" destOrd="0" presId="urn:microsoft.com/office/officeart/2005/8/layout/hChevron3"/>
    <dgm:cxn modelId="{C6A3A13E-EDCD-4E7E-945E-E54042EAAEBC}" type="presParOf" srcId="{BDD675EA-D550-4719-AF9D-5C17D1AA1258}" destId="{6E08881A-4574-47FA-9094-EA759F8AF5F1}" srcOrd="11" destOrd="0" presId="urn:microsoft.com/office/officeart/2005/8/layout/hChevron3"/>
    <dgm:cxn modelId="{66774488-11FE-4E65-9CEE-59EBDD6202A4}" type="presParOf" srcId="{BDD675EA-D550-4719-AF9D-5C17D1AA1258}" destId="{25CB98AF-348D-42F7-A3FA-600B1A8794AD}" srcOrd="12" destOrd="0" presId="urn:microsoft.com/office/officeart/2005/8/layout/hChevron3"/>
    <dgm:cxn modelId="{28481516-1B66-46D9-B88F-D6151840ACDD}" type="presParOf" srcId="{BDD675EA-D550-4719-AF9D-5C17D1AA1258}" destId="{65D6917A-BF78-45D4-B0C2-E93BA85B0E88}" srcOrd="13" destOrd="0" presId="urn:microsoft.com/office/officeart/2005/8/layout/hChevron3"/>
    <dgm:cxn modelId="{F746F168-CE78-49A2-AB79-62BACFAA840C}" type="presParOf" srcId="{BDD675EA-D550-4719-AF9D-5C17D1AA1258}" destId="{5CA211BD-E36C-455E-99B4-494A44B9929A}" srcOrd="14" destOrd="0" presId="urn:microsoft.com/office/officeart/2005/8/layout/hChevron3"/>
    <dgm:cxn modelId="{C70E77F3-14DC-4EB1-B18B-01388A707808}" type="presParOf" srcId="{BDD675EA-D550-4719-AF9D-5C17D1AA1258}" destId="{B355C3C1-3EB0-4E21-AC12-1C54C0BE9531}" srcOrd="15" destOrd="0" presId="urn:microsoft.com/office/officeart/2005/8/layout/hChevron3"/>
    <dgm:cxn modelId="{47113ACE-40A5-491D-9FEF-02E88376CB15}" type="presParOf" srcId="{BDD675EA-D550-4719-AF9D-5C17D1AA1258}" destId="{F0506FF9-18ED-439A-8F07-5D1BBE9FF477}" srcOrd="16" destOrd="0" presId="urn:microsoft.com/office/officeart/2005/8/layout/hChevron3"/>
    <dgm:cxn modelId="{24B23A6E-D023-499B-83C2-A16E8757BCDB}" type="presParOf" srcId="{BDD675EA-D550-4719-AF9D-5C17D1AA1258}" destId="{AA782732-ABF3-4339-BBF7-A405C8D52B48}" srcOrd="17" destOrd="0" presId="urn:microsoft.com/office/officeart/2005/8/layout/hChevron3"/>
    <dgm:cxn modelId="{B1721E68-E0BE-439E-A2CD-C13CC0E54142}" type="presParOf" srcId="{BDD675EA-D550-4719-AF9D-5C17D1AA1258}" destId="{235DED03-6F3E-4FC4-93F1-CB1F749E9ECD}" srcOrd="18" destOrd="0" presId="urn:microsoft.com/office/officeart/2005/8/layout/hChevron3"/>
  </dgm:cxnLst>
  <dgm:bg>
    <a:solidFill>
      <a:srgbClr val="9B9B9B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7EFDF1F-60F3-4F0E-BDC8-B4BC1858B16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B83D724-40CC-4980-AE06-E11315A30074}">
      <dgm:prSet/>
      <dgm:spPr>
        <a:solidFill>
          <a:schemeClr val="accent1"/>
        </a:solidFill>
      </dgm:spPr>
      <dgm:t>
        <a:bodyPr/>
        <a:lstStyle/>
        <a:p>
          <a:endParaRPr lang="fr-CH" dirty="0"/>
        </a:p>
      </dgm:t>
    </dgm:pt>
    <dgm:pt modelId="{C819A45C-5AF0-4F7A-8258-544262412953}" type="parTrans" cxnId="{DC5C1868-5E4C-4935-8B94-F00ED41F3451}">
      <dgm:prSet/>
      <dgm:spPr/>
      <dgm:t>
        <a:bodyPr/>
        <a:lstStyle/>
        <a:p>
          <a:endParaRPr lang="fr-CH"/>
        </a:p>
      </dgm:t>
    </dgm:pt>
    <dgm:pt modelId="{2332F220-0798-44CC-AD97-22DEE0CD197D}" type="sibTrans" cxnId="{DC5C1868-5E4C-4935-8B94-F00ED41F3451}">
      <dgm:prSet/>
      <dgm:spPr/>
      <dgm:t>
        <a:bodyPr/>
        <a:lstStyle/>
        <a:p>
          <a:endParaRPr lang="fr-CH"/>
        </a:p>
      </dgm:t>
    </dgm:pt>
    <dgm:pt modelId="{8B7D8F77-B278-4823-A393-BF8E53664B68}">
      <dgm:prSet/>
      <dgm:spPr/>
      <dgm:t>
        <a:bodyPr/>
        <a:lstStyle/>
        <a:p>
          <a:endParaRPr lang="fr-CH" dirty="0"/>
        </a:p>
      </dgm:t>
    </dgm:pt>
    <dgm:pt modelId="{46AF5054-5992-430E-8485-03BEA146217A}" type="parTrans" cxnId="{CE5FA658-6D95-4D5F-9DD2-FA8681E1CA4E}">
      <dgm:prSet/>
      <dgm:spPr/>
      <dgm:t>
        <a:bodyPr/>
        <a:lstStyle/>
        <a:p>
          <a:endParaRPr lang="fr-CH"/>
        </a:p>
      </dgm:t>
    </dgm:pt>
    <dgm:pt modelId="{075050C5-F305-4FD7-AB6E-AEB6197BDB2F}" type="sibTrans" cxnId="{CE5FA658-6D95-4D5F-9DD2-FA8681E1CA4E}">
      <dgm:prSet/>
      <dgm:spPr/>
      <dgm:t>
        <a:bodyPr/>
        <a:lstStyle/>
        <a:p>
          <a:endParaRPr lang="fr-CH"/>
        </a:p>
      </dgm:t>
    </dgm:pt>
    <dgm:pt modelId="{8E22F0E1-1F9A-4807-87C4-C8C5AFCABD5C}">
      <dgm:prSet/>
      <dgm:spPr/>
      <dgm:t>
        <a:bodyPr/>
        <a:lstStyle/>
        <a:p>
          <a:endParaRPr lang="fr-CH" dirty="0"/>
        </a:p>
      </dgm:t>
    </dgm:pt>
    <dgm:pt modelId="{8FE559A4-9AFA-4768-B6BB-62190186BD97}" type="parTrans" cxnId="{6C99AAE3-154A-49B4-A463-DEDFB428626E}">
      <dgm:prSet/>
      <dgm:spPr/>
      <dgm:t>
        <a:bodyPr/>
        <a:lstStyle/>
        <a:p>
          <a:endParaRPr lang="fr-CH"/>
        </a:p>
      </dgm:t>
    </dgm:pt>
    <dgm:pt modelId="{27A69567-5449-48CC-BD6E-9AB0A802DE89}" type="sibTrans" cxnId="{6C99AAE3-154A-49B4-A463-DEDFB428626E}">
      <dgm:prSet/>
      <dgm:spPr/>
      <dgm:t>
        <a:bodyPr/>
        <a:lstStyle/>
        <a:p>
          <a:endParaRPr lang="fr-CH"/>
        </a:p>
      </dgm:t>
    </dgm:pt>
    <dgm:pt modelId="{569891F7-3185-4021-A8BE-AE13358E5A16}">
      <dgm:prSet/>
      <dgm:spPr/>
      <dgm:t>
        <a:bodyPr/>
        <a:lstStyle/>
        <a:p>
          <a:endParaRPr lang="fr-CH" dirty="0"/>
        </a:p>
      </dgm:t>
    </dgm:pt>
    <dgm:pt modelId="{A88FD696-BF4E-47A5-BB39-0A977961663F}" type="parTrans" cxnId="{34D1FE6A-1F93-43E3-9A38-ECB7BC4A86FC}">
      <dgm:prSet/>
      <dgm:spPr/>
      <dgm:t>
        <a:bodyPr/>
        <a:lstStyle/>
        <a:p>
          <a:endParaRPr lang="fr-CH"/>
        </a:p>
      </dgm:t>
    </dgm:pt>
    <dgm:pt modelId="{B2D37F66-745C-4A3B-922A-B1ED01BF95D0}" type="sibTrans" cxnId="{34D1FE6A-1F93-43E3-9A38-ECB7BC4A86FC}">
      <dgm:prSet/>
      <dgm:spPr/>
      <dgm:t>
        <a:bodyPr/>
        <a:lstStyle/>
        <a:p>
          <a:endParaRPr lang="fr-CH"/>
        </a:p>
      </dgm:t>
    </dgm:pt>
    <dgm:pt modelId="{D2CAF41E-7648-4391-A102-9D654748A8A1}">
      <dgm:prSet/>
      <dgm:spPr/>
      <dgm:t>
        <a:bodyPr/>
        <a:lstStyle/>
        <a:p>
          <a:endParaRPr lang="fr-CH" dirty="0"/>
        </a:p>
      </dgm:t>
    </dgm:pt>
    <dgm:pt modelId="{C2CBBF9E-D583-4C6C-A3CC-961C9613F41C}" type="parTrans" cxnId="{F4A34CC3-7DB5-48C4-95FB-9D3526CF0FE6}">
      <dgm:prSet/>
      <dgm:spPr/>
      <dgm:t>
        <a:bodyPr/>
        <a:lstStyle/>
        <a:p>
          <a:endParaRPr lang="fr-CH"/>
        </a:p>
      </dgm:t>
    </dgm:pt>
    <dgm:pt modelId="{6C82F835-6B7C-4B01-AF83-DC70B84434D8}" type="sibTrans" cxnId="{F4A34CC3-7DB5-48C4-95FB-9D3526CF0FE6}">
      <dgm:prSet/>
      <dgm:spPr/>
      <dgm:t>
        <a:bodyPr/>
        <a:lstStyle/>
        <a:p>
          <a:endParaRPr lang="fr-CH"/>
        </a:p>
      </dgm:t>
    </dgm:pt>
    <dgm:pt modelId="{6D66F632-8537-49F2-9D8E-C0DEB7696BEF}">
      <dgm:prSet/>
      <dgm:spPr/>
      <dgm:t>
        <a:bodyPr/>
        <a:lstStyle/>
        <a:p>
          <a:endParaRPr lang="fr-CH" dirty="0"/>
        </a:p>
      </dgm:t>
    </dgm:pt>
    <dgm:pt modelId="{116AB978-5884-48E5-A2B6-037714DFCF94}" type="parTrans" cxnId="{E09342A9-F5BB-45C3-A113-7C44A10A8A90}">
      <dgm:prSet/>
      <dgm:spPr/>
      <dgm:t>
        <a:bodyPr/>
        <a:lstStyle/>
        <a:p>
          <a:endParaRPr lang="fr-CH"/>
        </a:p>
      </dgm:t>
    </dgm:pt>
    <dgm:pt modelId="{A7BCA3AC-B9E1-4428-A09C-3A694AF91C8D}" type="sibTrans" cxnId="{E09342A9-F5BB-45C3-A113-7C44A10A8A90}">
      <dgm:prSet/>
      <dgm:spPr/>
      <dgm:t>
        <a:bodyPr/>
        <a:lstStyle/>
        <a:p>
          <a:endParaRPr lang="fr-CH"/>
        </a:p>
      </dgm:t>
    </dgm:pt>
    <dgm:pt modelId="{A34E7A10-C653-467B-9E32-8C9021336038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fr-CH" dirty="0"/>
        </a:p>
      </dgm:t>
    </dgm:pt>
    <dgm:pt modelId="{D3128B2C-83B0-450C-96EC-C4043187A2A6}" type="parTrans" cxnId="{B861C9B4-8938-4BC3-B506-0336AB03D8E6}">
      <dgm:prSet/>
      <dgm:spPr/>
      <dgm:t>
        <a:bodyPr/>
        <a:lstStyle/>
        <a:p>
          <a:endParaRPr lang="fr-CH"/>
        </a:p>
      </dgm:t>
    </dgm:pt>
    <dgm:pt modelId="{1CC86822-8E0C-4B7B-9D28-5A9BBA4AD135}" type="sibTrans" cxnId="{B861C9B4-8938-4BC3-B506-0336AB03D8E6}">
      <dgm:prSet/>
      <dgm:spPr/>
      <dgm:t>
        <a:bodyPr/>
        <a:lstStyle/>
        <a:p>
          <a:endParaRPr lang="fr-CH"/>
        </a:p>
      </dgm:t>
    </dgm:pt>
    <dgm:pt modelId="{FEADA8E7-B684-4869-BDF3-49477D4D5A85}">
      <dgm:prSet/>
      <dgm:spPr/>
      <dgm:t>
        <a:bodyPr/>
        <a:lstStyle/>
        <a:p>
          <a:endParaRPr lang="fr-CH" dirty="0"/>
        </a:p>
      </dgm:t>
    </dgm:pt>
    <dgm:pt modelId="{B4CBC9B8-5F29-4BC6-9C67-DFFE27AD13B1}" type="parTrans" cxnId="{4A85C52B-9949-472A-8FED-2DBD70311BDC}">
      <dgm:prSet/>
      <dgm:spPr/>
      <dgm:t>
        <a:bodyPr/>
        <a:lstStyle/>
        <a:p>
          <a:endParaRPr lang="fr-CH"/>
        </a:p>
      </dgm:t>
    </dgm:pt>
    <dgm:pt modelId="{984DD405-E21C-42C8-B60C-A1FCEB76AC73}" type="sibTrans" cxnId="{4A85C52B-9949-472A-8FED-2DBD70311BDC}">
      <dgm:prSet/>
      <dgm:spPr/>
      <dgm:t>
        <a:bodyPr/>
        <a:lstStyle/>
        <a:p>
          <a:endParaRPr lang="fr-CH"/>
        </a:p>
      </dgm:t>
    </dgm:pt>
    <dgm:pt modelId="{C7E19194-2EEA-487B-A788-E414FE9E894E}">
      <dgm:prSet/>
      <dgm:spPr/>
      <dgm:t>
        <a:bodyPr/>
        <a:lstStyle/>
        <a:p>
          <a:endParaRPr lang="fr-CH" dirty="0"/>
        </a:p>
      </dgm:t>
    </dgm:pt>
    <dgm:pt modelId="{21B28206-CC9D-4252-A617-C6D5B7186723}" type="parTrans" cxnId="{B616AB80-2382-4670-9580-79468F6EBC14}">
      <dgm:prSet/>
      <dgm:spPr/>
      <dgm:t>
        <a:bodyPr/>
        <a:lstStyle/>
        <a:p>
          <a:endParaRPr lang="fr-CH"/>
        </a:p>
      </dgm:t>
    </dgm:pt>
    <dgm:pt modelId="{723045D5-9558-469D-9511-E624AB8AB548}" type="sibTrans" cxnId="{B616AB80-2382-4670-9580-79468F6EBC14}">
      <dgm:prSet/>
      <dgm:spPr/>
      <dgm:t>
        <a:bodyPr/>
        <a:lstStyle/>
        <a:p>
          <a:endParaRPr lang="fr-CH"/>
        </a:p>
      </dgm:t>
    </dgm:pt>
    <dgm:pt modelId="{26EB1649-5E4E-464A-8563-9889D1BF712A}">
      <dgm:prSet/>
      <dgm:spPr/>
      <dgm:t>
        <a:bodyPr/>
        <a:lstStyle/>
        <a:p>
          <a:endParaRPr lang="fr-CH" dirty="0"/>
        </a:p>
      </dgm:t>
    </dgm:pt>
    <dgm:pt modelId="{B50F888B-00B9-42E1-BA7A-223F52C6A4E8}" type="parTrans" cxnId="{EA51EA5C-8DDC-454C-906C-81D52B81D867}">
      <dgm:prSet/>
      <dgm:spPr/>
      <dgm:t>
        <a:bodyPr/>
        <a:lstStyle/>
        <a:p>
          <a:endParaRPr lang="fr-CH"/>
        </a:p>
      </dgm:t>
    </dgm:pt>
    <dgm:pt modelId="{3326DBB4-0B43-430B-A7C9-45031FAF4ADF}" type="sibTrans" cxnId="{EA51EA5C-8DDC-454C-906C-81D52B81D867}">
      <dgm:prSet/>
      <dgm:spPr/>
      <dgm:t>
        <a:bodyPr/>
        <a:lstStyle/>
        <a:p>
          <a:endParaRPr lang="fr-CH"/>
        </a:p>
      </dgm:t>
    </dgm:pt>
    <dgm:pt modelId="{BDD675EA-D550-4719-AF9D-5C17D1AA1258}" type="pres">
      <dgm:prSet presAssocID="{F7EFDF1F-60F3-4F0E-BDC8-B4BC1858B16A}" presName="Name0" presStyleCnt="0">
        <dgm:presLayoutVars>
          <dgm:dir/>
          <dgm:resizeHandles val="exact"/>
        </dgm:presLayoutVars>
      </dgm:prSet>
      <dgm:spPr/>
    </dgm:pt>
    <dgm:pt modelId="{E982357A-FA40-4488-B9D9-507C5C36D345}" type="pres">
      <dgm:prSet presAssocID="{7B83D724-40CC-4980-AE06-E11315A30074}" presName="parTxOnly" presStyleLbl="node1" presStyleIdx="0" presStyleCnt="10">
        <dgm:presLayoutVars>
          <dgm:bulletEnabled val="1"/>
        </dgm:presLayoutVars>
      </dgm:prSet>
      <dgm:spPr/>
    </dgm:pt>
    <dgm:pt modelId="{AE10B834-02FF-493F-A958-8EF274FD5F42}" type="pres">
      <dgm:prSet presAssocID="{2332F220-0798-44CC-AD97-22DEE0CD197D}" presName="parSpace" presStyleCnt="0"/>
      <dgm:spPr/>
    </dgm:pt>
    <dgm:pt modelId="{8895A54E-1235-4F45-B719-52EA61A82AF6}" type="pres">
      <dgm:prSet presAssocID="{8B7D8F77-B278-4823-A393-BF8E53664B68}" presName="parTxOnly" presStyleLbl="node1" presStyleIdx="1" presStyleCnt="10">
        <dgm:presLayoutVars>
          <dgm:bulletEnabled val="1"/>
        </dgm:presLayoutVars>
      </dgm:prSet>
      <dgm:spPr/>
    </dgm:pt>
    <dgm:pt modelId="{7F8C2D2E-D308-4471-86C2-B6EF7F491BF4}" type="pres">
      <dgm:prSet presAssocID="{075050C5-F305-4FD7-AB6E-AEB6197BDB2F}" presName="parSpace" presStyleCnt="0"/>
      <dgm:spPr/>
    </dgm:pt>
    <dgm:pt modelId="{BDA76CB6-F673-4196-B1BE-46E861A85EB1}" type="pres">
      <dgm:prSet presAssocID="{8E22F0E1-1F9A-4807-87C4-C8C5AFCABD5C}" presName="parTxOnly" presStyleLbl="node1" presStyleIdx="2" presStyleCnt="10">
        <dgm:presLayoutVars>
          <dgm:bulletEnabled val="1"/>
        </dgm:presLayoutVars>
      </dgm:prSet>
      <dgm:spPr/>
    </dgm:pt>
    <dgm:pt modelId="{2728CA6B-98B5-46CD-819A-BDE0E6625242}" type="pres">
      <dgm:prSet presAssocID="{27A69567-5449-48CC-BD6E-9AB0A802DE89}" presName="parSpace" presStyleCnt="0"/>
      <dgm:spPr/>
    </dgm:pt>
    <dgm:pt modelId="{BE4026D4-F60E-42A4-9E62-D92D0DF516FA}" type="pres">
      <dgm:prSet presAssocID="{569891F7-3185-4021-A8BE-AE13358E5A16}" presName="parTxOnly" presStyleLbl="node1" presStyleIdx="3" presStyleCnt="10">
        <dgm:presLayoutVars>
          <dgm:bulletEnabled val="1"/>
        </dgm:presLayoutVars>
      </dgm:prSet>
      <dgm:spPr/>
    </dgm:pt>
    <dgm:pt modelId="{B66ACE1F-711F-40DD-9C56-EBC3E56F7B68}" type="pres">
      <dgm:prSet presAssocID="{B2D37F66-745C-4A3B-922A-B1ED01BF95D0}" presName="parSpace" presStyleCnt="0"/>
      <dgm:spPr/>
    </dgm:pt>
    <dgm:pt modelId="{2A1C8FE1-E111-4104-A145-CB451FD08283}" type="pres">
      <dgm:prSet presAssocID="{D2CAF41E-7648-4391-A102-9D654748A8A1}" presName="parTxOnly" presStyleLbl="node1" presStyleIdx="4" presStyleCnt="10">
        <dgm:presLayoutVars>
          <dgm:bulletEnabled val="1"/>
        </dgm:presLayoutVars>
      </dgm:prSet>
      <dgm:spPr/>
    </dgm:pt>
    <dgm:pt modelId="{4DD59847-55EC-4253-9752-F6C2D068283D}" type="pres">
      <dgm:prSet presAssocID="{6C82F835-6B7C-4B01-AF83-DC70B84434D8}" presName="parSpace" presStyleCnt="0"/>
      <dgm:spPr/>
    </dgm:pt>
    <dgm:pt modelId="{06A0E526-3F10-4B01-AAA8-7D4D318C5184}" type="pres">
      <dgm:prSet presAssocID="{6D66F632-8537-49F2-9D8E-C0DEB7696BEF}" presName="parTxOnly" presStyleLbl="node1" presStyleIdx="5" presStyleCnt="10">
        <dgm:presLayoutVars>
          <dgm:bulletEnabled val="1"/>
        </dgm:presLayoutVars>
      </dgm:prSet>
      <dgm:spPr/>
    </dgm:pt>
    <dgm:pt modelId="{6E08881A-4574-47FA-9094-EA759F8AF5F1}" type="pres">
      <dgm:prSet presAssocID="{A7BCA3AC-B9E1-4428-A09C-3A694AF91C8D}" presName="parSpace" presStyleCnt="0"/>
      <dgm:spPr/>
    </dgm:pt>
    <dgm:pt modelId="{25CB98AF-348D-42F7-A3FA-600B1A8794AD}" type="pres">
      <dgm:prSet presAssocID="{A34E7A10-C653-467B-9E32-8C9021336038}" presName="parTxOnly" presStyleLbl="node1" presStyleIdx="6" presStyleCnt="10">
        <dgm:presLayoutVars>
          <dgm:bulletEnabled val="1"/>
        </dgm:presLayoutVars>
      </dgm:prSet>
      <dgm:spPr/>
    </dgm:pt>
    <dgm:pt modelId="{65D6917A-BF78-45D4-B0C2-E93BA85B0E88}" type="pres">
      <dgm:prSet presAssocID="{1CC86822-8E0C-4B7B-9D28-5A9BBA4AD135}" presName="parSpace" presStyleCnt="0"/>
      <dgm:spPr/>
    </dgm:pt>
    <dgm:pt modelId="{5CA211BD-E36C-455E-99B4-494A44B9929A}" type="pres">
      <dgm:prSet presAssocID="{FEADA8E7-B684-4869-BDF3-49477D4D5A85}" presName="parTxOnly" presStyleLbl="node1" presStyleIdx="7" presStyleCnt="10">
        <dgm:presLayoutVars>
          <dgm:bulletEnabled val="1"/>
        </dgm:presLayoutVars>
      </dgm:prSet>
      <dgm:spPr/>
    </dgm:pt>
    <dgm:pt modelId="{B355C3C1-3EB0-4E21-AC12-1C54C0BE9531}" type="pres">
      <dgm:prSet presAssocID="{984DD405-E21C-42C8-B60C-A1FCEB76AC73}" presName="parSpace" presStyleCnt="0"/>
      <dgm:spPr/>
    </dgm:pt>
    <dgm:pt modelId="{F0506FF9-18ED-439A-8F07-5D1BBE9FF477}" type="pres">
      <dgm:prSet presAssocID="{C7E19194-2EEA-487B-A788-E414FE9E894E}" presName="parTxOnly" presStyleLbl="node1" presStyleIdx="8" presStyleCnt="10">
        <dgm:presLayoutVars>
          <dgm:bulletEnabled val="1"/>
        </dgm:presLayoutVars>
      </dgm:prSet>
      <dgm:spPr/>
    </dgm:pt>
    <dgm:pt modelId="{AA782732-ABF3-4339-BBF7-A405C8D52B48}" type="pres">
      <dgm:prSet presAssocID="{723045D5-9558-469D-9511-E624AB8AB548}" presName="parSpace" presStyleCnt="0"/>
      <dgm:spPr/>
    </dgm:pt>
    <dgm:pt modelId="{235DED03-6F3E-4FC4-93F1-CB1F749E9ECD}" type="pres">
      <dgm:prSet presAssocID="{26EB1649-5E4E-464A-8563-9889D1BF712A}" presName="parTxOnly" presStyleLbl="node1" presStyleIdx="9" presStyleCnt="10">
        <dgm:presLayoutVars>
          <dgm:bulletEnabled val="1"/>
        </dgm:presLayoutVars>
      </dgm:prSet>
      <dgm:spPr/>
    </dgm:pt>
  </dgm:ptLst>
  <dgm:cxnLst>
    <dgm:cxn modelId="{09BB441B-C44F-446D-9B5B-01052A151347}" type="presOf" srcId="{569891F7-3185-4021-A8BE-AE13358E5A16}" destId="{BE4026D4-F60E-42A4-9E62-D92D0DF516FA}" srcOrd="0" destOrd="0" presId="urn:microsoft.com/office/officeart/2005/8/layout/hChevron3"/>
    <dgm:cxn modelId="{2566381E-8FF3-4539-B603-8CDA78AE0667}" type="presOf" srcId="{7B83D724-40CC-4980-AE06-E11315A30074}" destId="{E982357A-FA40-4488-B9D9-507C5C36D345}" srcOrd="0" destOrd="0" presId="urn:microsoft.com/office/officeart/2005/8/layout/hChevron3"/>
    <dgm:cxn modelId="{4A85C52B-9949-472A-8FED-2DBD70311BDC}" srcId="{F7EFDF1F-60F3-4F0E-BDC8-B4BC1858B16A}" destId="{FEADA8E7-B684-4869-BDF3-49477D4D5A85}" srcOrd="7" destOrd="0" parTransId="{B4CBC9B8-5F29-4BC6-9C67-DFFE27AD13B1}" sibTransId="{984DD405-E21C-42C8-B60C-A1FCEB76AC73}"/>
    <dgm:cxn modelId="{924C1531-B7BA-41F9-8A84-5D48CC1351CB}" type="presOf" srcId="{6D66F632-8537-49F2-9D8E-C0DEB7696BEF}" destId="{06A0E526-3F10-4B01-AAA8-7D4D318C5184}" srcOrd="0" destOrd="0" presId="urn:microsoft.com/office/officeart/2005/8/layout/hChevron3"/>
    <dgm:cxn modelId="{EA51EA5C-8DDC-454C-906C-81D52B81D867}" srcId="{F7EFDF1F-60F3-4F0E-BDC8-B4BC1858B16A}" destId="{26EB1649-5E4E-464A-8563-9889D1BF712A}" srcOrd="9" destOrd="0" parTransId="{B50F888B-00B9-42E1-BA7A-223F52C6A4E8}" sibTransId="{3326DBB4-0B43-430B-A7C9-45031FAF4ADF}"/>
    <dgm:cxn modelId="{7407615D-FD5B-4EED-B311-310BC83F9F25}" type="presOf" srcId="{8E22F0E1-1F9A-4807-87C4-C8C5AFCABD5C}" destId="{BDA76CB6-F673-4196-B1BE-46E861A85EB1}" srcOrd="0" destOrd="0" presId="urn:microsoft.com/office/officeart/2005/8/layout/hChevron3"/>
    <dgm:cxn modelId="{DC5C1868-5E4C-4935-8B94-F00ED41F3451}" srcId="{F7EFDF1F-60F3-4F0E-BDC8-B4BC1858B16A}" destId="{7B83D724-40CC-4980-AE06-E11315A30074}" srcOrd="0" destOrd="0" parTransId="{C819A45C-5AF0-4F7A-8258-544262412953}" sibTransId="{2332F220-0798-44CC-AD97-22DEE0CD197D}"/>
    <dgm:cxn modelId="{34D1FE6A-1F93-43E3-9A38-ECB7BC4A86FC}" srcId="{F7EFDF1F-60F3-4F0E-BDC8-B4BC1858B16A}" destId="{569891F7-3185-4021-A8BE-AE13358E5A16}" srcOrd="3" destOrd="0" parTransId="{A88FD696-BF4E-47A5-BB39-0A977961663F}" sibTransId="{B2D37F66-745C-4A3B-922A-B1ED01BF95D0}"/>
    <dgm:cxn modelId="{857A484C-95FA-47C8-BD76-8C1A5A77D83F}" type="presOf" srcId="{F7EFDF1F-60F3-4F0E-BDC8-B4BC1858B16A}" destId="{BDD675EA-D550-4719-AF9D-5C17D1AA1258}" srcOrd="0" destOrd="0" presId="urn:microsoft.com/office/officeart/2005/8/layout/hChevron3"/>
    <dgm:cxn modelId="{CE5FA658-6D95-4D5F-9DD2-FA8681E1CA4E}" srcId="{F7EFDF1F-60F3-4F0E-BDC8-B4BC1858B16A}" destId="{8B7D8F77-B278-4823-A393-BF8E53664B68}" srcOrd="1" destOrd="0" parTransId="{46AF5054-5992-430E-8485-03BEA146217A}" sibTransId="{075050C5-F305-4FD7-AB6E-AEB6197BDB2F}"/>
    <dgm:cxn modelId="{B616AB80-2382-4670-9580-79468F6EBC14}" srcId="{F7EFDF1F-60F3-4F0E-BDC8-B4BC1858B16A}" destId="{C7E19194-2EEA-487B-A788-E414FE9E894E}" srcOrd="8" destOrd="0" parTransId="{21B28206-CC9D-4252-A617-C6D5B7186723}" sibTransId="{723045D5-9558-469D-9511-E624AB8AB548}"/>
    <dgm:cxn modelId="{ED232F91-3A3F-4E72-B6BB-114A9F71F73E}" type="presOf" srcId="{8B7D8F77-B278-4823-A393-BF8E53664B68}" destId="{8895A54E-1235-4F45-B719-52EA61A82AF6}" srcOrd="0" destOrd="0" presId="urn:microsoft.com/office/officeart/2005/8/layout/hChevron3"/>
    <dgm:cxn modelId="{51163298-3DAB-4141-B329-2607B037B890}" type="presOf" srcId="{C7E19194-2EEA-487B-A788-E414FE9E894E}" destId="{F0506FF9-18ED-439A-8F07-5D1BBE9FF477}" srcOrd="0" destOrd="0" presId="urn:microsoft.com/office/officeart/2005/8/layout/hChevron3"/>
    <dgm:cxn modelId="{E09342A9-F5BB-45C3-A113-7C44A10A8A90}" srcId="{F7EFDF1F-60F3-4F0E-BDC8-B4BC1858B16A}" destId="{6D66F632-8537-49F2-9D8E-C0DEB7696BEF}" srcOrd="5" destOrd="0" parTransId="{116AB978-5884-48E5-A2B6-037714DFCF94}" sibTransId="{A7BCA3AC-B9E1-4428-A09C-3A694AF91C8D}"/>
    <dgm:cxn modelId="{B861C9B4-8938-4BC3-B506-0336AB03D8E6}" srcId="{F7EFDF1F-60F3-4F0E-BDC8-B4BC1858B16A}" destId="{A34E7A10-C653-467B-9E32-8C9021336038}" srcOrd="6" destOrd="0" parTransId="{D3128B2C-83B0-450C-96EC-C4043187A2A6}" sibTransId="{1CC86822-8E0C-4B7B-9D28-5A9BBA4AD135}"/>
    <dgm:cxn modelId="{0A826DC2-CCA7-4823-88B6-31F6FFB2FC0E}" type="presOf" srcId="{D2CAF41E-7648-4391-A102-9D654748A8A1}" destId="{2A1C8FE1-E111-4104-A145-CB451FD08283}" srcOrd="0" destOrd="0" presId="urn:microsoft.com/office/officeart/2005/8/layout/hChevron3"/>
    <dgm:cxn modelId="{F4A34CC3-7DB5-48C4-95FB-9D3526CF0FE6}" srcId="{F7EFDF1F-60F3-4F0E-BDC8-B4BC1858B16A}" destId="{D2CAF41E-7648-4391-A102-9D654748A8A1}" srcOrd="4" destOrd="0" parTransId="{C2CBBF9E-D583-4C6C-A3CC-961C9613F41C}" sibTransId="{6C82F835-6B7C-4B01-AF83-DC70B84434D8}"/>
    <dgm:cxn modelId="{7952B4CC-8793-43AF-8339-35C075AC71FD}" type="presOf" srcId="{A34E7A10-C653-467B-9E32-8C9021336038}" destId="{25CB98AF-348D-42F7-A3FA-600B1A8794AD}" srcOrd="0" destOrd="0" presId="urn:microsoft.com/office/officeart/2005/8/layout/hChevron3"/>
    <dgm:cxn modelId="{E7158FE1-0F8D-498A-A40A-F700A414C080}" type="presOf" srcId="{FEADA8E7-B684-4869-BDF3-49477D4D5A85}" destId="{5CA211BD-E36C-455E-99B4-494A44B9929A}" srcOrd="0" destOrd="0" presId="urn:microsoft.com/office/officeart/2005/8/layout/hChevron3"/>
    <dgm:cxn modelId="{6C99AAE3-154A-49B4-A463-DEDFB428626E}" srcId="{F7EFDF1F-60F3-4F0E-BDC8-B4BC1858B16A}" destId="{8E22F0E1-1F9A-4807-87C4-C8C5AFCABD5C}" srcOrd="2" destOrd="0" parTransId="{8FE559A4-9AFA-4768-B6BB-62190186BD97}" sibTransId="{27A69567-5449-48CC-BD6E-9AB0A802DE89}"/>
    <dgm:cxn modelId="{3CC57AEC-94AA-4BA8-A197-47F3DDEEF341}" type="presOf" srcId="{26EB1649-5E4E-464A-8563-9889D1BF712A}" destId="{235DED03-6F3E-4FC4-93F1-CB1F749E9ECD}" srcOrd="0" destOrd="0" presId="urn:microsoft.com/office/officeart/2005/8/layout/hChevron3"/>
    <dgm:cxn modelId="{015A4238-38AD-4798-ACF6-75323DC132D1}" type="presParOf" srcId="{BDD675EA-D550-4719-AF9D-5C17D1AA1258}" destId="{E982357A-FA40-4488-B9D9-507C5C36D345}" srcOrd="0" destOrd="0" presId="urn:microsoft.com/office/officeart/2005/8/layout/hChevron3"/>
    <dgm:cxn modelId="{AA021643-463A-418F-B7FD-7514E2828C32}" type="presParOf" srcId="{BDD675EA-D550-4719-AF9D-5C17D1AA1258}" destId="{AE10B834-02FF-493F-A958-8EF274FD5F42}" srcOrd="1" destOrd="0" presId="urn:microsoft.com/office/officeart/2005/8/layout/hChevron3"/>
    <dgm:cxn modelId="{466D1B3A-A2E6-454A-B91A-1088DEEBFFD5}" type="presParOf" srcId="{BDD675EA-D550-4719-AF9D-5C17D1AA1258}" destId="{8895A54E-1235-4F45-B719-52EA61A82AF6}" srcOrd="2" destOrd="0" presId="urn:microsoft.com/office/officeart/2005/8/layout/hChevron3"/>
    <dgm:cxn modelId="{79500BFA-A9B3-4729-99E6-76F2E373A221}" type="presParOf" srcId="{BDD675EA-D550-4719-AF9D-5C17D1AA1258}" destId="{7F8C2D2E-D308-4471-86C2-B6EF7F491BF4}" srcOrd="3" destOrd="0" presId="urn:microsoft.com/office/officeart/2005/8/layout/hChevron3"/>
    <dgm:cxn modelId="{FCF9D395-1C5C-4779-AFC3-FDBDFDC91BE7}" type="presParOf" srcId="{BDD675EA-D550-4719-AF9D-5C17D1AA1258}" destId="{BDA76CB6-F673-4196-B1BE-46E861A85EB1}" srcOrd="4" destOrd="0" presId="urn:microsoft.com/office/officeart/2005/8/layout/hChevron3"/>
    <dgm:cxn modelId="{E6691345-B06B-41C4-8B06-545D6C1205E3}" type="presParOf" srcId="{BDD675EA-D550-4719-AF9D-5C17D1AA1258}" destId="{2728CA6B-98B5-46CD-819A-BDE0E6625242}" srcOrd="5" destOrd="0" presId="urn:microsoft.com/office/officeart/2005/8/layout/hChevron3"/>
    <dgm:cxn modelId="{FFB8DD47-5C4C-44BF-9EFF-4A31D409475E}" type="presParOf" srcId="{BDD675EA-D550-4719-AF9D-5C17D1AA1258}" destId="{BE4026D4-F60E-42A4-9E62-D92D0DF516FA}" srcOrd="6" destOrd="0" presId="urn:microsoft.com/office/officeart/2005/8/layout/hChevron3"/>
    <dgm:cxn modelId="{D4F3D82B-A903-45CD-84CF-2C967732B029}" type="presParOf" srcId="{BDD675EA-D550-4719-AF9D-5C17D1AA1258}" destId="{B66ACE1F-711F-40DD-9C56-EBC3E56F7B68}" srcOrd="7" destOrd="0" presId="urn:microsoft.com/office/officeart/2005/8/layout/hChevron3"/>
    <dgm:cxn modelId="{160D65AC-6BD9-44B4-AEDC-7621A8F3203E}" type="presParOf" srcId="{BDD675EA-D550-4719-AF9D-5C17D1AA1258}" destId="{2A1C8FE1-E111-4104-A145-CB451FD08283}" srcOrd="8" destOrd="0" presId="urn:microsoft.com/office/officeart/2005/8/layout/hChevron3"/>
    <dgm:cxn modelId="{6D0CF81C-F43A-4519-9174-19F0AC36D45D}" type="presParOf" srcId="{BDD675EA-D550-4719-AF9D-5C17D1AA1258}" destId="{4DD59847-55EC-4253-9752-F6C2D068283D}" srcOrd="9" destOrd="0" presId="urn:microsoft.com/office/officeart/2005/8/layout/hChevron3"/>
    <dgm:cxn modelId="{035FB4ED-D72F-4914-88C3-29F49AC9B41C}" type="presParOf" srcId="{BDD675EA-D550-4719-AF9D-5C17D1AA1258}" destId="{06A0E526-3F10-4B01-AAA8-7D4D318C5184}" srcOrd="10" destOrd="0" presId="urn:microsoft.com/office/officeart/2005/8/layout/hChevron3"/>
    <dgm:cxn modelId="{C6A3A13E-EDCD-4E7E-945E-E54042EAAEBC}" type="presParOf" srcId="{BDD675EA-D550-4719-AF9D-5C17D1AA1258}" destId="{6E08881A-4574-47FA-9094-EA759F8AF5F1}" srcOrd="11" destOrd="0" presId="urn:microsoft.com/office/officeart/2005/8/layout/hChevron3"/>
    <dgm:cxn modelId="{66774488-11FE-4E65-9CEE-59EBDD6202A4}" type="presParOf" srcId="{BDD675EA-D550-4719-AF9D-5C17D1AA1258}" destId="{25CB98AF-348D-42F7-A3FA-600B1A8794AD}" srcOrd="12" destOrd="0" presId="urn:microsoft.com/office/officeart/2005/8/layout/hChevron3"/>
    <dgm:cxn modelId="{28481516-1B66-46D9-B88F-D6151840ACDD}" type="presParOf" srcId="{BDD675EA-D550-4719-AF9D-5C17D1AA1258}" destId="{65D6917A-BF78-45D4-B0C2-E93BA85B0E88}" srcOrd="13" destOrd="0" presId="urn:microsoft.com/office/officeart/2005/8/layout/hChevron3"/>
    <dgm:cxn modelId="{F746F168-CE78-49A2-AB79-62BACFAA840C}" type="presParOf" srcId="{BDD675EA-D550-4719-AF9D-5C17D1AA1258}" destId="{5CA211BD-E36C-455E-99B4-494A44B9929A}" srcOrd="14" destOrd="0" presId="urn:microsoft.com/office/officeart/2005/8/layout/hChevron3"/>
    <dgm:cxn modelId="{C70E77F3-14DC-4EB1-B18B-01388A707808}" type="presParOf" srcId="{BDD675EA-D550-4719-AF9D-5C17D1AA1258}" destId="{B355C3C1-3EB0-4E21-AC12-1C54C0BE9531}" srcOrd="15" destOrd="0" presId="urn:microsoft.com/office/officeart/2005/8/layout/hChevron3"/>
    <dgm:cxn modelId="{47113ACE-40A5-491D-9FEF-02E88376CB15}" type="presParOf" srcId="{BDD675EA-D550-4719-AF9D-5C17D1AA1258}" destId="{F0506FF9-18ED-439A-8F07-5D1BBE9FF477}" srcOrd="16" destOrd="0" presId="urn:microsoft.com/office/officeart/2005/8/layout/hChevron3"/>
    <dgm:cxn modelId="{24B23A6E-D023-499B-83C2-A16E8757BCDB}" type="presParOf" srcId="{BDD675EA-D550-4719-AF9D-5C17D1AA1258}" destId="{AA782732-ABF3-4339-BBF7-A405C8D52B48}" srcOrd="17" destOrd="0" presId="urn:microsoft.com/office/officeart/2005/8/layout/hChevron3"/>
    <dgm:cxn modelId="{B1721E68-E0BE-439E-A2CD-C13CC0E54142}" type="presParOf" srcId="{BDD675EA-D550-4719-AF9D-5C17D1AA1258}" destId="{235DED03-6F3E-4FC4-93F1-CB1F749E9ECD}" srcOrd="18" destOrd="0" presId="urn:microsoft.com/office/officeart/2005/8/layout/hChevron3"/>
  </dgm:cxnLst>
  <dgm:bg>
    <a:solidFill>
      <a:srgbClr val="9B9B9B"/>
    </a:solidFill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7EFDF1F-60F3-4F0E-BDC8-B4BC1858B16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B83D724-40CC-4980-AE06-E11315A30074}">
      <dgm:prSet/>
      <dgm:spPr>
        <a:solidFill>
          <a:schemeClr val="accent1"/>
        </a:solidFill>
      </dgm:spPr>
      <dgm:t>
        <a:bodyPr/>
        <a:lstStyle/>
        <a:p>
          <a:endParaRPr lang="fr-CH" dirty="0"/>
        </a:p>
      </dgm:t>
    </dgm:pt>
    <dgm:pt modelId="{C819A45C-5AF0-4F7A-8258-544262412953}" type="parTrans" cxnId="{DC5C1868-5E4C-4935-8B94-F00ED41F3451}">
      <dgm:prSet/>
      <dgm:spPr/>
      <dgm:t>
        <a:bodyPr/>
        <a:lstStyle/>
        <a:p>
          <a:endParaRPr lang="fr-CH"/>
        </a:p>
      </dgm:t>
    </dgm:pt>
    <dgm:pt modelId="{2332F220-0798-44CC-AD97-22DEE0CD197D}" type="sibTrans" cxnId="{DC5C1868-5E4C-4935-8B94-F00ED41F3451}">
      <dgm:prSet/>
      <dgm:spPr/>
      <dgm:t>
        <a:bodyPr/>
        <a:lstStyle/>
        <a:p>
          <a:endParaRPr lang="fr-CH"/>
        </a:p>
      </dgm:t>
    </dgm:pt>
    <dgm:pt modelId="{8B7D8F77-B278-4823-A393-BF8E53664B68}">
      <dgm:prSet/>
      <dgm:spPr/>
      <dgm:t>
        <a:bodyPr/>
        <a:lstStyle/>
        <a:p>
          <a:endParaRPr lang="fr-CH" dirty="0"/>
        </a:p>
      </dgm:t>
    </dgm:pt>
    <dgm:pt modelId="{46AF5054-5992-430E-8485-03BEA146217A}" type="parTrans" cxnId="{CE5FA658-6D95-4D5F-9DD2-FA8681E1CA4E}">
      <dgm:prSet/>
      <dgm:spPr/>
      <dgm:t>
        <a:bodyPr/>
        <a:lstStyle/>
        <a:p>
          <a:endParaRPr lang="fr-CH"/>
        </a:p>
      </dgm:t>
    </dgm:pt>
    <dgm:pt modelId="{075050C5-F305-4FD7-AB6E-AEB6197BDB2F}" type="sibTrans" cxnId="{CE5FA658-6D95-4D5F-9DD2-FA8681E1CA4E}">
      <dgm:prSet/>
      <dgm:spPr/>
      <dgm:t>
        <a:bodyPr/>
        <a:lstStyle/>
        <a:p>
          <a:endParaRPr lang="fr-CH"/>
        </a:p>
      </dgm:t>
    </dgm:pt>
    <dgm:pt modelId="{8E22F0E1-1F9A-4807-87C4-C8C5AFCABD5C}">
      <dgm:prSet/>
      <dgm:spPr/>
      <dgm:t>
        <a:bodyPr/>
        <a:lstStyle/>
        <a:p>
          <a:endParaRPr lang="fr-CH" dirty="0"/>
        </a:p>
      </dgm:t>
    </dgm:pt>
    <dgm:pt modelId="{8FE559A4-9AFA-4768-B6BB-62190186BD97}" type="parTrans" cxnId="{6C99AAE3-154A-49B4-A463-DEDFB428626E}">
      <dgm:prSet/>
      <dgm:spPr/>
      <dgm:t>
        <a:bodyPr/>
        <a:lstStyle/>
        <a:p>
          <a:endParaRPr lang="fr-CH"/>
        </a:p>
      </dgm:t>
    </dgm:pt>
    <dgm:pt modelId="{27A69567-5449-48CC-BD6E-9AB0A802DE89}" type="sibTrans" cxnId="{6C99AAE3-154A-49B4-A463-DEDFB428626E}">
      <dgm:prSet/>
      <dgm:spPr/>
      <dgm:t>
        <a:bodyPr/>
        <a:lstStyle/>
        <a:p>
          <a:endParaRPr lang="fr-CH"/>
        </a:p>
      </dgm:t>
    </dgm:pt>
    <dgm:pt modelId="{569891F7-3185-4021-A8BE-AE13358E5A16}">
      <dgm:prSet/>
      <dgm:spPr/>
      <dgm:t>
        <a:bodyPr/>
        <a:lstStyle/>
        <a:p>
          <a:endParaRPr lang="fr-CH" dirty="0"/>
        </a:p>
      </dgm:t>
    </dgm:pt>
    <dgm:pt modelId="{A88FD696-BF4E-47A5-BB39-0A977961663F}" type="parTrans" cxnId="{34D1FE6A-1F93-43E3-9A38-ECB7BC4A86FC}">
      <dgm:prSet/>
      <dgm:spPr/>
      <dgm:t>
        <a:bodyPr/>
        <a:lstStyle/>
        <a:p>
          <a:endParaRPr lang="fr-CH"/>
        </a:p>
      </dgm:t>
    </dgm:pt>
    <dgm:pt modelId="{B2D37F66-745C-4A3B-922A-B1ED01BF95D0}" type="sibTrans" cxnId="{34D1FE6A-1F93-43E3-9A38-ECB7BC4A86FC}">
      <dgm:prSet/>
      <dgm:spPr/>
      <dgm:t>
        <a:bodyPr/>
        <a:lstStyle/>
        <a:p>
          <a:endParaRPr lang="fr-CH"/>
        </a:p>
      </dgm:t>
    </dgm:pt>
    <dgm:pt modelId="{D2CAF41E-7648-4391-A102-9D654748A8A1}">
      <dgm:prSet/>
      <dgm:spPr/>
      <dgm:t>
        <a:bodyPr/>
        <a:lstStyle/>
        <a:p>
          <a:endParaRPr lang="fr-CH" dirty="0"/>
        </a:p>
      </dgm:t>
    </dgm:pt>
    <dgm:pt modelId="{C2CBBF9E-D583-4C6C-A3CC-961C9613F41C}" type="parTrans" cxnId="{F4A34CC3-7DB5-48C4-95FB-9D3526CF0FE6}">
      <dgm:prSet/>
      <dgm:spPr/>
      <dgm:t>
        <a:bodyPr/>
        <a:lstStyle/>
        <a:p>
          <a:endParaRPr lang="fr-CH"/>
        </a:p>
      </dgm:t>
    </dgm:pt>
    <dgm:pt modelId="{6C82F835-6B7C-4B01-AF83-DC70B84434D8}" type="sibTrans" cxnId="{F4A34CC3-7DB5-48C4-95FB-9D3526CF0FE6}">
      <dgm:prSet/>
      <dgm:spPr/>
      <dgm:t>
        <a:bodyPr/>
        <a:lstStyle/>
        <a:p>
          <a:endParaRPr lang="fr-CH"/>
        </a:p>
      </dgm:t>
    </dgm:pt>
    <dgm:pt modelId="{6D66F632-8537-49F2-9D8E-C0DEB7696BEF}">
      <dgm:prSet/>
      <dgm:spPr/>
      <dgm:t>
        <a:bodyPr/>
        <a:lstStyle/>
        <a:p>
          <a:endParaRPr lang="fr-CH" dirty="0"/>
        </a:p>
      </dgm:t>
    </dgm:pt>
    <dgm:pt modelId="{116AB978-5884-48E5-A2B6-037714DFCF94}" type="parTrans" cxnId="{E09342A9-F5BB-45C3-A113-7C44A10A8A90}">
      <dgm:prSet/>
      <dgm:spPr/>
      <dgm:t>
        <a:bodyPr/>
        <a:lstStyle/>
        <a:p>
          <a:endParaRPr lang="fr-CH"/>
        </a:p>
      </dgm:t>
    </dgm:pt>
    <dgm:pt modelId="{A7BCA3AC-B9E1-4428-A09C-3A694AF91C8D}" type="sibTrans" cxnId="{E09342A9-F5BB-45C3-A113-7C44A10A8A90}">
      <dgm:prSet/>
      <dgm:spPr/>
      <dgm:t>
        <a:bodyPr/>
        <a:lstStyle/>
        <a:p>
          <a:endParaRPr lang="fr-CH"/>
        </a:p>
      </dgm:t>
    </dgm:pt>
    <dgm:pt modelId="{A34E7A10-C653-467B-9E32-8C9021336038}">
      <dgm:prSet/>
      <dgm:spPr/>
      <dgm:t>
        <a:bodyPr/>
        <a:lstStyle/>
        <a:p>
          <a:endParaRPr lang="fr-CH" dirty="0"/>
        </a:p>
      </dgm:t>
    </dgm:pt>
    <dgm:pt modelId="{D3128B2C-83B0-450C-96EC-C4043187A2A6}" type="parTrans" cxnId="{B861C9B4-8938-4BC3-B506-0336AB03D8E6}">
      <dgm:prSet/>
      <dgm:spPr/>
      <dgm:t>
        <a:bodyPr/>
        <a:lstStyle/>
        <a:p>
          <a:endParaRPr lang="fr-CH"/>
        </a:p>
      </dgm:t>
    </dgm:pt>
    <dgm:pt modelId="{1CC86822-8E0C-4B7B-9D28-5A9BBA4AD135}" type="sibTrans" cxnId="{B861C9B4-8938-4BC3-B506-0336AB03D8E6}">
      <dgm:prSet/>
      <dgm:spPr/>
      <dgm:t>
        <a:bodyPr/>
        <a:lstStyle/>
        <a:p>
          <a:endParaRPr lang="fr-CH"/>
        </a:p>
      </dgm:t>
    </dgm:pt>
    <dgm:pt modelId="{FEADA8E7-B684-4869-BDF3-49477D4D5A85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fr-CH" dirty="0"/>
        </a:p>
      </dgm:t>
    </dgm:pt>
    <dgm:pt modelId="{B4CBC9B8-5F29-4BC6-9C67-DFFE27AD13B1}" type="parTrans" cxnId="{4A85C52B-9949-472A-8FED-2DBD70311BDC}">
      <dgm:prSet/>
      <dgm:spPr/>
      <dgm:t>
        <a:bodyPr/>
        <a:lstStyle/>
        <a:p>
          <a:endParaRPr lang="fr-CH"/>
        </a:p>
      </dgm:t>
    </dgm:pt>
    <dgm:pt modelId="{984DD405-E21C-42C8-B60C-A1FCEB76AC73}" type="sibTrans" cxnId="{4A85C52B-9949-472A-8FED-2DBD70311BDC}">
      <dgm:prSet/>
      <dgm:spPr/>
      <dgm:t>
        <a:bodyPr/>
        <a:lstStyle/>
        <a:p>
          <a:endParaRPr lang="fr-CH"/>
        </a:p>
      </dgm:t>
    </dgm:pt>
    <dgm:pt modelId="{C7E19194-2EEA-487B-A788-E414FE9E894E}">
      <dgm:prSet/>
      <dgm:spPr/>
      <dgm:t>
        <a:bodyPr/>
        <a:lstStyle/>
        <a:p>
          <a:endParaRPr lang="fr-CH" dirty="0"/>
        </a:p>
      </dgm:t>
    </dgm:pt>
    <dgm:pt modelId="{21B28206-CC9D-4252-A617-C6D5B7186723}" type="parTrans" cxnId="{B616AB80-2382-4670-9580-79468F6EBC14}">
      <dgm:prSet/>
      <dgm:spPr/>
      <dgm:t>
        <a:bodyPr/>
        <a:lstStyle/>
        <a:p>
          <a:endParaRPr lang="fr-CH"/>
        </a:p>
      </dgm:t>
    </dgm:pt>
    <dgm:pt modelId="{723045D5-9558-469D-9511-E624AB8AB548}" type="sibTrans" cxnId="{B616AB80-2382-4670-9580-79468F6EBC14}">
      <dgm:prSet/>
      <dgm:spPr/>
      <dgm:t>
        <a:bodyPr/>
        <a:lstStyle/>
        <a:p>
          <a:endParaRPr lang="fr-CH"/>
        </a:p>
      </dgm:t>
    </dgm:pt>
    <dgm:pt modelId="{26EB1649-5E4E-464A-8563-9889D1BF712A}">
      <dgm:prSet/>
      <dgm:spPr/>
      <dgm:t>
        <a:bodyPr/>
        <a:lstStyle/>
        <a:p>
          <a:endParaRPr lang="fr-CH" dirty="0"/>
        </a:p>
      </dgm:t>
    </dgm:pt>
    <dgm:pt modelId="{B50F888B-00B9-42E1-BA7A-223F52C6A4E8}" type="parTrans" cxnId="{EA51EA5C-8DDC-454C-906C-81D52B81D867}">
      <dgm:prSet/>
      <dgm:spPr/>
      <dgm:t>
        <a:bodyPr/>
        <a:lstStyle/>
        <a:p>
          <a:endParaRPr lang="fr-CH"/>
        </a:p>
      </dgm:t>
    </dgm:pt>
    <dgm:pt modelId="{3326DBB4-0B43-430B-A7C9-45031FAF4ADF}" type="sibTrans" cxnId="{EA51EA5C-8DDC-454C-906C-81D52B81D867}">
      <dgm:prSet/>
      <dgm:spPr/>
      <dgm:t>
        <a:bodyPr/>
        <a:lstStyle/>
        <a:p>
          <a:endParaRPr lang="fr-CH"/>
        </a:p>
      </dgm:t>
    </dgm:pt>
    <dgm:pt modelId="{BDD675EA-D550-4719-AF9D-5C17D1AA1258}" type="pres">
      <dgm:prSet presAssocID="{F7EFDF1F-60F3-4F0E-BDC8-B4BC1858B16A}" presName="Name0" presStyleCnt="0">
        <dgm:presLayoutVars>
          <dgm:dir/>
          <dgm:resizeHandles val="exact"/>
        </dgm:presLayoutVars>
      </dgm:prSet>
      <dgm:spPr/>
    </dgm:pt>
    <dgm:pt modelId="{E982357A-FA40-4488-B9D9-507C5C36D345}" type="pres">
      <dgm:prSet presAssocID="{7B83D724-40CC-4980-AE06-E11315A30074}" presName="parTxOnly" presStyleLbl="node1" presStyleIdx="0" presStyleCnt="10">
        <dgm:presLayoutVars>
          <dgm:bulletEnabled val="1"/>
        </dgm:presLayoutVars>
      </dgm:prSet>
      <dgm:spPr/>
    </dgm:pt>
    <dgm:pt modelId="{AE10B834-02FF-493F-A958-8EF274FD5F42}" type="pres">
      <dgm:prSet presAssocID="{2332F220-0798-44CC-AD97-22DEE0CD197D}" presName="parSpace" presStyleCnt="0"/>
      <dgm:spPr/>
    </dgm:pt>
    <dgm:pt modelId="{8895A54E-1235-4F45-B719-52EA61A82AF6}" type="pres">
      <dgm:prSet presAssocID="{8B7D8F77-B278-4823-A393-BF8E53664B68}" presName="parTxOnly" presStyleLbl="node1" presStyleIdx="1" presStyleCnt="10">
        <dgm:presLayoutVars>
          <dgm:bulletEnabled val="1"/>
        </dgm:presLayoutVars>
      </dgm:prSet>
      <dgm:spPr/>
    </dgm:pt>
    <dgm:pt modelId="{7F8C2D2E-D308-4471-86C2-B6EF7F491BF4}" type="pres">
      <dgm:prSet presAssocID="{075050C5-F305-4FD7-AB6E-AEB6197BDB2F}" presName="parSpace" presStyleCnt="0"/>
      <dgm:spPr/>
    </dgm:pt>
    <dgm:pt modelId="{BDA76CB6-F673-4196-B1BE-46E861A85EB1}" type="pres">
      <dgm:prSet presAssocID="{8E22F0E1-1F9A-4807-87C4-C8C5AFCABD5C}" presName="parTxOnly" presStyleLbl="node1" presStyleIdx="2" presStyleCnt="10">
        <dgm:presLayoutVars>
          <dgm:bulletEnabled val="1"/>
        </dgm:presLayoutVars>
      </dgm:prSet>
      <dgm:spPr/>
    </dgm:pt>
    <dgm:pt modelId="{2728CA6B-98B5-46CD-819A-BDE0E6625242}" type="pres">
      <dgm:prSet presAssocID="{27A69567-5449-48CC-BD6E-9AB0A802DE89}" presName="parSpace" presStyleCnt="0"/>
      <dgm:spPr/>
    </dgm:pt>
    <dgm:pt modelId="{BE4026D4-F60E-42A4-9E62-D92D0DF516FA}" type="pres">
      <dgm:prSet presAssocID="{569891F7-3185-4021-A8BE-AE13358E5A16}" presName="parTxOnly" presStyleLbl="node1" presStyleIdx="3" presStyleCnt="10">
        <dgm:presLayoutVars>
          <dgm:bulletEnabled val="1"/>
        </dgm:presLayoutVars>
      </dgm:prSet>
      <dgm:spPr/>
    </dgm:pt>
    <dgm:pt modelId="{B66ACE1F-711F-40DD-9C56-EBC3E56F7B68}" type="pres">
      <dgm:prSet presAssocID="{B2D37F66-745C-4A3B-922A-B1ED01BF95D0}" presName="parSpace" presStyleCnt="0"/>
      <dgm:spPr/>
    </dgm:pt>
    <dgm:pt modelId="{2A1C8FE1-E111-4104-A145-CB451FD08283}" type="pres">
      <dgm:prSet presAssocID="{D2CAF41E-7648-4391-A102-9D654748A8A1}" presName="parTxOnly" presStyleLbl="node1" presStyleIdx="4" presStyleCnt="10">
        <dgm:presLayoutVars>
          <dgm:bulletEnabled val="1"/>
        </dgm:presLayoutVars>
      </dgm:prSet>
      <dgm:spPr/>
    </dgm:pt>
    <dgm:pt modelId="{4DD59847-55EC-4253-9752-F6C2D068283D}" type="pres">
      <dgm:prSet presAssocID="{6C82F835-6B7C-4B01-AF83-DC70B84434D8}" presName="parSpace" presStyleCnt="0"/>
      <dgm:spPr/>
    </dgm:pt>
    <dgm:pt modelId="{06A0E526-3F10-4B01-AAA8-7D4D318C5184}" type="pres">
      <dgm:prSet presAssocID="{6D66F632-8537-49F2-9D8E-C0DEB7696BEF}" presName="parTxOnly" presStyleLbl="node1" presStyleIdx="5" presStyleCnt="10">
        <dgm:presLayoutVars>
          <dgm:bulletEnabled val="1"/>
        </dgm:presLayoutVars>
      </dgm:prSet>
      <dgm:spPr/>
    </dgm:pt>
    <dgm:pt modelId="{6E08881A-4574-47FA-9094-EA759F8AF5F1}" type="pres">
      <dgm:prSet presAssocID="{A7BCA3AC-B9E1-4428-A09C-3A694AF91C8D}" presName="parSpace" presStyleCnt="0"/>
      <dgm:spPr/>
    </dgm:pt>
    <dgm:pt modelId="{25CB98AF-348D-42F7-A3FA-600B1A8794AD}" type="pres">
      <dgm:prSet presAssocID="{A34E7A10-C653-467B-9E32-8C9021336038}" presName="parTxOnly" presStyleLbl="node1" presStyleIdx="6" presStyleCnt="10">
        <dgm:presLayoutVars>
          <dgm:bulletEnabled val="1"/>
        </dgm:presLayoutVars>
      </dgm:prSet>
      <dgm:spPr/>
    </dgm:pt>
    <dgm:pt modelId="{65D6917A-BF78-45D4-B0C2-E93BA85B0E88}" type="pres">
      <dgm:prSet presAssocID="{1CC86822-8E0C-4B7B-9D28-5A9BBA4AD135}" presName="parSpace" presStyleCnt="0"/>
      <dgm:spPr/>
    </dgm:pt>
    <dgm:pt modelId="{5CA211BD-E36C-455E-99B4-494A44B9929A}" type="pres">
      <dgm:prSet presAssocID="{FEADA8E7-B684-4869-BDF3-49477D4D5A85}" presName="parTxOnly" presStyleLbl="node1" presStyleIdx="7" presStyleCnt="10">
        <dgm:presLayoutVars>
          <dgm:bulletEnabled val="1"/>
        </dgm:presLayoutVars>
      </dgm:prSet>
      <dgm:spPr/>
    </dgm:pt>
    <dgm:pt modelId="{B355C3C1-3EB0-4E21-AC12-1C54C0BE9531}" type="pres">
      <dgm:prSet presAssocID="{984DD405-E21C-42C8-B60C-A1FCEB76AC73}" presName="parSpace" presStyleCnt="0"/>
      <dgm:spPr/>
    </dgm:pt>
    <dgm:pt modelId="{F0506FF9-18ED-439A-8F07-5D1BBE9FF477}" type="pres">
      <dgm:prSet presAssocID="{C7E19194-2EEA-487B-A788-E414FE9E894E}" presName="parTxOnly" presStyleLbl="node1" presStyleIdx="8" presStyleCnt="10">
        <dgm:presLayoutVars>
          <dgm:bulletEnabled val="1"/>
        </dgm:presLayoutVars>
      </dgm:prSet>
      <dgm:spPr/>
    </dgm:pt>
    <dgm:pt modelId="{AA782732-ABF3-4339-BBF7-A405C8D52B48}" type="pres">
      <dgm:prSet presAssocID="{723045D5-9558-469D-9511-E624AB8AB548}" presName="parSpace" presStyleCnt="0"/>
      <dgm:spPr/>
    </dgm:pt>
    <dgm:pt modelId="{235DED03-6F3E-4FC4-93F1-CB1F749E9ECD}" type="pres">
      <dgm:prSet presAssocID="{26EB1649-5E4E-464A-8563-9889D1BF712A}" presName="parTxOnly" presStyleLbl="node1" presStyleIdx="9" presStyleCnt="10">
        <dgm:presLayoutVars>
          <dgm:bulletEnabled val="1"/>
        </dgm:presLayoutVars>
      </dgm:prSet>
      <dgm:spPr/>
    </dgm:pt>
  </dgm:ptLst>
  <dgm:cxnLst>
    <dgm:cxn modelId="{09BB441B-C44F-446D-9B5B-01052A151347}" type="presOf" srcId="{569891F7-3185-4021-A8BE-AE13358E5A16}" destId="{BE4026D4-F60E-42A4-9E62-D92D0DF516FA}" srcOrd="0" destOrd="0" presId="urn:microsoft.com/office/officeart/2005/8/layout/hChevron3"/>
    <dgm:cxn modelId="{2566381E-8FF3-4539-B603-8CDA78AE0667}" type="presOf" srcId="{7B83D724-40CC-4980-AE06-E11315A30074}" destId="{E982357A-FA40-4488-B9D9-507C5C36D345}" srcOrd="0" destOrd="0" presId="urn:microsoft.com/office/officeart/2005/8/layout/hChevron3"/>
    <dgm:cxn modelId="{4A85C52B-9949-472A-8FED-2DBD70311BDC}" srcId="{F7EFDF1F-60F3-4F0E-BDC8-B4BC1858B16A}" destId="{FEADA8E7-B684-4869-BDF3-49477D4D5A85}" srcOrd="7" destOrd="0" parTransId="{B4CBC9B8-5F29-4BC6-9C67-DFFE27AD13B1}" sibTransId="{984DD405-E21C-42C8-B60C-A1FCEB76AC73}"/>
    <dgm:cxn modelId="{924C1531-B7BA-41F9-8A84-5D48CC1351CB}" type="presOf" srcId="{6D66F632-8537-49F2-9D8E-C0DEB7696BEF}" destId="{06A0E526-3F10-4B01-AAA8-7D4D318C5184}" srcOrd="0" destOrd="0" presId="urn:microsoft.com/office/officeart/2005/8/layout/hChevron3"/>
    <dgm:cxn modelId="{EA51EA5C-8DDC-454C-906C-81D52B81D867}" srcId="{F7EFDF1F-60F3-4F0E-BDC8-B4BC1858B16A}" destId="{26EB1649-5E4E-464A-8563-9889D1BF712A}" srcOrd="9" destOrd="0" parTransId="{B50F888B-00B9-42E1-BA7A-223F52C6A4E8}" sibTransId="{3326DBB4-0B43-430B-A7C9-45031FAF4ADF}"/>
    <dgm:cxn modelId="{7407615D-FD5B-4EED-B311-310BC83F9F25}" type="presOf" srcId="{8E22F0E1-1F9A-4807-87C4-C8C5AFCABD5C}" destId="{BDA76CB6-F673-4196-B1BE-46E861A85EB1}" srcOrd="0" destOrd="0" presId="urn:microsoft.com/office/officeart/2005/8/layout/hChevron3"/>
    <dgm:cxn modelId="{DC5C1868-5E4C-4935-8B94-F00ED41F3451}" srcId="{F7EFDF1F-60F3-4F0E-BDC8-B4BC1858B16A}" destId="{7B83D724-40CC-4980-AE06-E11315A30074}" srcOrd="0" destOrd="0" parTransId="{C819A45C-5AF0-4F7A-8258-544262412953}" sibTransId="{2332F220-0798-44CC-AD97-22DEE0CD197D}"/>
    <dgm:cxn modelId="{34D1FE6A-1F93-43E3-9A38-ECB7BC4A86FC}" srcId="{F7EFDF1F-60F3-4F0E-BDC8-B4BC1858B16A}" destId="{569891F7-3185-4021-A8BE-AE13358E5A16}" srcOrd="3" destOrd="0" parTransId="{A88FD696-BF4E-47A5-BB39-0A977961663F}" sibTransId="{B2D37F66-745C-4A3B-922A-B1ED01BF95D0}"/>
    <dgm:cxn modelId="{857A484C-95FA-47C8-BD76-8C1A5A77D83F}" type="presOf" srcId="{F7EFDF1F-60F3-4F0E-BDC8-B4BC1858B16A}" destId="{BDD675EA-D550-4719-AF9D-5C17D1AA1258}" srcOrd="0" destOrd="0" presId="urn:microsoft.com/office/officeart/2005/8/layout/hChevron3"/>
    <dgm:cxn modelId="{CE5FA658-6D95-4D5F-9DD2-FA8681E1CA4E}" srcId="{F7EFDF1F-60F3-4F0E-BDC8-B4BC1858B16A}" destId="{8B7D8F77-B278-4823-A393-BF8E53664B68}" srcOrd="1" destOrd="0" parTransId="{46AF5054-5992-430E-8485-03BEA146217A}" sibTransId="{075050C5-F305-4FD7-AB6E-AEB6197BDB2F}"/>
    <dgm:cxn modelId="{B616AB80-2382-4670-9580-79468F6EBC14}" srcId="{F7EFDF1F-60F3-4F0E-BDC8-B4BC1858B16A}" destId="{C7E19194-2EEA-487B-A788-E414FE9E894E}" srcOrd="8" destOrd="0" parTransId="{21B28206-CC9D-4252-A617-C6D5B7186723}" sibTransId="{723045D5-9558-469D-9511-E624AB8AB548}"/>
    <dgm:cxn modelId="{ED232F91-3A3F-4E72-B6BB-114A9F71F73E}" type="presOf" srcId="{8B7D8F77-B278-4823-A393-BF8E53664B68}" destId="{8895A54E-1235-4F45-B719-52EA61A82AF6}" srcOrd="0" destOrd="0" presId="urn:microsoft.com/office/officeart/2005/8/layout/hChevron3"/>
    <dgm:cxn modelId="{51163298-3DAB-4141-B329-2607B037B890}" type="presOf" srcId="{C7E19194-2EEA-487B-A788-E414FE9E894E}" destId="{F0506FF9-18ED-439A-8F07-5D1BBE9FF477}" srcOrd="0" destOrd="0" presId="urn:microsoft.com/office/officeart/2005/8/layout/hChevron3"/>
    <dgm:cxn modelId="{E09342A9-F5BB-45C3-A113-7C44A10A8A90}" srcId="{F7EFDF1F-60F3-4F0E-BDC8-B4BC1858B16A}" destId="{6D66F632-8537-49F2-9D8E-C0DEB7696BEF}" srcOrd="5" destOrd="0" parTransId="{116AB978-5884-48E5-A2B6-037714DFCF94}" sibTransId="{A7BCA3AC-B9E1-4428-A09C-3A694AF91C8D}"/>
    <dgm:cxn modelId="{B861C9B4-8938-4BC3-B506-0336AB03D8E6}" srcId="{F7EFDF1F-60F3-4F0E-BDC8-B4BC1858B16A}" destId="{A34E7A10-C653-467B-9E32-8C9021336038}" srcOrd="6" destOrd="0" parTransId="{D3128B2C-83B0-450C-96EC-C4043187A2A6}" sibTransId="{1CC86822-8E0C-4B7B-9D28-5A9BBA4AD135}"/>
    <dgm:cxn modelId="{0A826DC2-CCA7-4823-88B6-31F6FFB2FC0E}" type="presOf" srcId="{D2CAF41E-7648-4391-A102-9D654748A8A1}" destId="{2A1C8FE1-E111-4104-A145-CB451FD08283}" srcOrd="0" destOrd="0" presId="urn:microsoft.com/office/officeart/2005/8/layout/hChevron3"/>
    <dgm:cxn modelId="{F4A34CC3-7DB5-48C4-95FB-9D3526CF0FE6}" srcId="{F7EFDF1F-60F3-4F0E-BDC8-B4BC1858B16A}" destId="{D2CAF41E-7648-4391-A102-9D654748A8A1}" srcOrd="4" destOrd="0" parTransId="{C2CBBF9E-D583-4C6C-A3CC-961C9613F41C}" sibTransId="{6C82F835-6B7C-4B01-AF83-DC70B84434D8}"/>
    <dgm:cxn modelId="{7952B4CC-8793-43AF-8339-35C075AC71FD}" type="presOf" srcId="{A34E7A10-C653-467B-9E32-8C9021336038}" destId="{25CB98AF-348D-42F7-A3FA-600B1A8794AD}" srcOrd="0" destOrd="0" presId="urn:microsoft.com/office/officeart/2005/8/layout/hChevron3"/>
    <dgm:cxn modelId="{E7158FE1-0F8D-498A-A40A-F700A414C080}" type="presOf" srcId="{FEADA8E7-B684-4869-BDF3-49477D4D5A85}" destId="{5CA211BD-E36C-455E-99B4-494A44B9929A}" srcOrd="0" destOrd="0" presId="urn:microsoft.com/office/officeart/2005/8/layout/hChevron3"/>
    <dgm:cxn modelId="{6C99AAE3-154A-49B4-A463-DEDFB428626E}" srcId="{F7EFDF1F-60F3-4F0E-BDC8-B4BC1858B16A}" destId="{8E22F0E1-1F9A-4807-87C4-C8C5AFCABD5C}" srcOrd="2" destOrd="0" parTransId="{8FE559A4-9AFA-4768-B6BB-62190186BD97}" sibTransId="{27A69567-5449-48CC-BD6E-9AB0A802DE89}"/>
    <dgm:cxn modelId="{3CC57AEC-94AA-4BA8-A197-47F3DDEEF341}" type="presOf" srcId="{26EB1649-5E4E-464A-8563-9889D1BF712A}" destId="{235DED03-6F3E-4FC4-93F1-CB1F749E9ECD}" srcOrd="0" destOrd="0" presId="urn:microsoft.com/office/officeart/2005/8/layout/hChevron3"/>
    <dgm:cxn modelId="{015A4238-38AD-4798-ACF6-75323DC132D1}" type="presParOf" srcId="{BDD675EA-D550-4719-AF9D-5C17D1AA1258}" destId="{E982357A-FA40-4488-B9D9-507C5C36D345}" srcOrd="0" destOrd="0" presId="urn:microsoft.com/office/officeart/2005/8/layout/hChevron3"/>
    <dgm:cxn modelId="{AA021643-463A-418F-B7FD-7514E2828C32}" type="presParOf" srcId="{BDD675EA-D550-4719-AF9D-5C17D1AA1258}" destId="{AE10B834-02FF-493F-A958-8EF274FD5F42}" srcOrd="1" destOrd="0" presId="urn:microsoft.com/office/officeart/2005/8/layout/hChevron3"/>
    <dgm:cxn modelId="{466D1B3A-A2E6-454A-B91A-1088DEEBFFD5}" type="presParOf" srcId="{BDD675EA-D550-4719-AF9D-5C17D1AA1258}" destId="{8895A54E-1235-4F45-B719-52EA61A82AF6}" srcOrd="2" destOrd="0" presId="urn:microsoft.com/office/officeart/2005/8/layout/hChevron3"/>
    <dgm:cxn modelId="{79500BFA-A9B3-4729-99E6-76F2E373A221}" type="presParOf" srcId="{BDD675EA-D550-4719-AF9D-5C17D1AA1258}" destId="{7F8C2D2E-D308-4471-86C2-B6EF7F491BF4}" srcOrd="3" destOrd="0" presId="urn:microsoft.com/office/officeart/2005/8/layout/hChevron3"/>
    <dgm:cxn modelId="{FCF9D395-1C5C-4779-AFC3-FDBDFDC91BE7}" type="presParOf" srcId="{BDD675EA-D550-4719-AF9D-5C17D1AA1258}" destId="{BDA76CB6-F673-4196-B1BE-46E861A85EB1}" srcOrd="4" destOrd="0" presId="urn:microsoft.com/office/officeart/2005/8/layout/hChevron3"/>
    <dgm:cxn modelId="{E6691345-B06B-41C4-8B06-545D6C1205E3}" type="presParOf" srcId="{BDD675EA-D550-4719-AF9D-5C17D1AA1258}" destId="{2728CA6B-98B5-46CD-819A-BDE0E6625242}" srcOrd="5" destOrd="0" presId="urn:microsoft.com/office/officeart/2005/8/layout/hChevron3"/>
    <dgm:cxn modelId="{FFB8DD47-5C4C-44BF-9EFF-4A31D409475E}" type="presParOf" srcId="{BDD675EA-D550-4719-AF9D-5C17D1AA1258}" destId="{BE4026D4-F60E-42A4-9E62-D92D0DF516FA}" srcOrd="6" destOrd="0" presId="urn:microsoft.com/office/officeart/2005/8/layout/hChevron3"/>
    <dgm:cxn modelId="{D4F3D82B-A903-45CD-84CF-2C967732B029}" type="presParOf" srcId="{BDD675EA-D550-4719-AF9D-5C17D1AA1258}" destId="{B66ACE1F-711F-40DD-9C56-EBC3E56F7B68}" srcOrd="7" destOrd="0" presId="urn:microsoft.com/office/officeart/2005/8/layout/hChevron3"/>
    <dgm:cxn modelId="{160D65AC-6BD9-44B4-AEDC-7621A8F3203E}" type="presParOf" srcId="{BDD675EA-D550-4719-AF9D-5C17D1AA1258}" destId="{2A1C8FE1-E111-4104-A145-CB451FD08283}" srcOrd="8" destOrd="0" presId="urn:microsoft.com/office/officeart/2005/8/layout/hChevron3"/>
    <dgm:cxn modelId="{6D0CF81C-F43A-4519-9174-19F0AC36D45D}" type="presParOf" srcId="{BDD675EA-D550-4719-AF9D-5C17D1AA1258}" destId="{4DD59847-55EC-4253-9752-F6C2D068283D}" srcOrd="9" destOrd="0" presId="urn:microsoft.com/office/officeart/2005/8/layout/hChevron3"/>
    <dgm:cxn modelId="{035FB4ED-D72F-4914-88C3-29F49AC9B41C}" type="presParOf" srcId="{BDD675EA-D550-4719-AF9D-5C17D1AA1258}" destId="{06A0E526-3F10-4B01-AAA8-7D4D318C5184}" srcOrd="10" destOrd="0" presId="urn:microsoft.com/office/officeart/2005/8/layout/hChevron3"/>
    <dgm:cxn modelId="{C6A3A13E-EDCD-4E7E-945E-E54042EAAEBC}" type="presParOf" srcId="{BDD675EA-D550-4719-AF9D-5C17D1AA1258}" destId="{6E08881A-4574-47FA-9094-EA759F8AF5F1}" srcOrd="11" destOrd="0" presId="urn:microsoft.com/office/officeart/2005/8/layout/hChevron3"/>
    <dgm:cxn modelId="{66774488-11FE-4E65-9CEE-59EBDD6202A4}" type="presParOf" srcId="{BDD675EA-D550-4719-AF9D-5C17D1AA1258}" destId="{25CB98AF-348D-42F7-A3FA-600B1A8794AD}" srcOrd="12" destOrd="0" presId="urn:microsoft.com/office/officeart/2005/8/layout/hChevron3"/>
    <dgm:cxn modelId="{28481516-1B66-46D9-B88F-D6151840ACDD}" type="presParOf" srcId="{BDD675EA-D550-4719-AF9D-5C17D1AA1258}" destId="{65D6917A-BF78-45D4-B0C2-E93BA85B0E88}" srcOrd="13" destOrd="0" presId="urn:microsoft.com/office/officeart/2005/8/layout/hChevron3"/>
    <dgm:cxn modelId="{F746F168-CE78-49A2-AB79-62BACFAA840C}" type="presParOf" srcId="{BDD675EA-D550-4719-AF9D-5C17D1AA1258}" destId="{5CA211BD-E36C-455E-99B4-494A44B9929A}" srcOrd="14" destOrd="0" presId="urn:microsoft.com/office/officeart/2005/8/layout/hChevron3"/>
    <dgm:cxn modelId="{C70E77F3-14DC-4EB1-B18B-01388A707808}" type="presParOf" srcId="{BDD675EA-D550-4719-AF9D-5C17D1AA1258}" destId="{B355C3C1-3EB0-4E21-AC12-1C54C0BE9531}" srcOrd="15" destOrd="0" presId="urn:microsoft.com/office/officeart/2005/8/layout/hChevron3"/>
    <dgm:cxn modelId="{47113ACE-40A5-491D-9FEF-02E88376CB15}" type="presParOf" srcId="{BDD675EA-D550-4719-AF9D-5C17D1AA1258}" destId="{F0506FF9-18ED-439A-8F07-5D1BBE9FF477}" srcOrd="16" destOrd="0" presId="urn:microsoft.com/office/officeart/2005/8/layout/hChevron3"/>
    <dgm:cxn modelId="{24B23A6E-D023-499B-83C2-A16E8757BCDB}" type="presParOf" srcId="{BDD675EA-D550-4719-AF9D-5C17D1AA1258}" destId="{AA782732-ABF3-4339-BBF7-A405C8D52B48}" srcOrd="17" destOrd="0" presId="urn:microsoft.com/office/officeart/2005/8/layout/hChevron3"/>
    <dgm:cxn modelId="{B1721E68-E0BE-439E-A2CD-C13CC0E54142}" type="presParOf" srcId="{BDD675EA-D550-4719-AF9D-5C17D1AA1258}" destId="{235DED03-6F3E-4FC4-93F1-CB1F749E9ECD}" srcOrd="18" destOrd="0" presId="urn:microsoft.com/office/officeart/2005/8/layout/hChevron3"/>
  </dgm:cxnLst>
  <dgm:bg>
    <a:solidFill>
      <a:srgbClr val="9B9B9B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7EFDF1F-60F3-4F0E-BDC8-B4BC1858B16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B83D724-40CC-4980-AE06-E11315A30074}">
      <dgm:prSet/>
      <dgm:spPr>
        <a:solidFill>
          <a:schemeClr val="accent1"/>
        </a:solidFill>
      </dgm:spPr>
      <dgm:t>
        <a:bodyPr/>
        <a:lstStyle/>
        <a:p>
          <a:endParaRPr lang="fr-CH" dirty="0"/>
        </a:p>
      </dgm:t>
    </dgm:pt>
    <dgm:pt modelId="{C819A45C-5AF0-4F7A-8258-544262412953}" type="parTrans" cxnId="{DC5C1868-5E4C-4935-8B94-F00ED41F3451}">
      <dgm:prSet/>
      <dgm:spPr/>
      <dgm:t>
        <a:bodyPr/>
        <a:lstStyle/>
        <a:p>
          <a:endParaRPr lang="fr-CH"/>
        </a:p>
      </dgm:t>
    </dgm:pt>
    <dgm:pt modelId="{2332F220-0798-44CC-AD97-22DEE0CD197D}" type="sibTrans" cxnId="{DC5C1868-5E4C-4935-8B94-F00ED41F3451}">
      <dgm:prSet/>
      <dgm:spPr/>
      <dgm:t>
        <a:bodyPr/>
        <a:lstStyle/>
        <a:p>
          <a:endParaRPr lang="fr-CH"/>
        </a:p>
      </dgm:t>
    </dgm:pt>
    <dgm:pt modelId="{8B7D8F77-B278-4823-A393-BF8E53664B68}">
      <dgm:prSet/>
      <dgm:spPr/>
      <dgm:t>
        <a:bodyPr/>
        <a:lstStyle/>
        <a:p>
          <a:endParaRPr lang="fr-CH" dirty="0"/>
        </a:p>
      </dgm:t>
    </dgm:pt>
    <dgm:pt modelId="{46AF5054-5992-430E-8485-03BEA146217A}" type="parTrans" cxnId="{CE5FA658-6D95-4D5F-9DD2-FA8681E1CA4E}">
      <dgm:prSet/>
      <dgm:spPr/>
      <dgm:t>
        <a:bodyPr/>
        <a:lstStyle/>
        <a:p>
          <a:endParaRPr lang="fr-CH"/>
        </a:p>
      </dgm:t>
    </dgm:pt>
    <dgm:pt modelId="{075050C5-F305-4FD7-AB6E-AEB6197BDB2F}" type="sibTrans" cxnId="{CE5FA658-6D95-4D5F-9DD2-FA8681E1CA4E}">
      <dgm:prSet/>
      <dgm:spPr/>
      <dgm:t>
        <a:bodyPr/>
        <a:lstStyle/>
        <a:p>
          <a:endParaRPr lang="fr-CH"/>
        </a:p>
      </dgm:t>
    </dgm:pt>
    <dgm:pt modelId="{8E22F0E1-1F9A-4807-87C4-C8C5AFCABD5C}">
      <dgm:prSet/>
      <dgm:spPr/>
      <dgm:t>
        <a:bodyPr/>
        <a:lstStyle/>
        <a:p>
          <a:endParaRPr lang="fr-CH" dirty="0"/>
        </a:p>
      </dgm:t>
    </dgm:pt>
    <dgm:pt modelId="{8FE559A4-9AFA-4768-B6BB-62190186BD97}" type="parTrans" cxnId="{6C99AAE3-154A-49B4-A463-DEDFB428626E}">
      <dgm:prSet/>
      <dgm:spPr/>
      <dgm:t>
        <a:bodyPr/>
        <a:lstStyle/>
        <a:p>
          <a:endParaRPr lang="fr-CH"/>
        </a:p>
      </dgm:t>
    </dgm:pt>
    <dgm:pt modelId="{27A69567-5449-48CC-BD6E-9AB0A802DE89}" type="sibTrans" cxnId="{6C99AAE3-154A-49B4-A463-DEDFB428626E}">
      <dgm:prSet/>
      <dgm:spPr/>
      <dgm:t>
        <a:bodyPr/>
        <a:lstStyle/>
        <a:p>
          <a:endParaRPr lang="fr-CH"/>
        </a:p>
      </dgm:t>
    </dgm:pt>
    <dgm:pt modelId="{569891F7-3185-4021-A8BE-AE13358E5A16}">
      <dgm:prSet/>
      <dgm:spPr/>
      <dgm:t>
        <a:bodyPr/>
        <a:lstStyle/>
        <a:p>
          <a:endParaRPr lang="fr-CH" dirty="0"/>
        </a:p>
      </dgm:t>
    </dgm:pt>
    <dgm:pt modelId="{A88FD696-BF4E-47A5-BB39-0A977961663F}" type="parTrans" cxnId="{34D1FE6A-1F93-43E3-9A38-ECB7BC4A86FC}">
      <dgm:prSet/>
      <dgm:spPr/>
      <dgm:t>
        <a:bodyPr/>
        <a:lstStyle/>
        <a:p>
          <a:endParaRPr lang="fr-CH"/>
        </a:p>
      </dgm:t>
    </dgm:pt>
    <dgm:pt modelId="{B2D37F66-745C-4A3B-922A-B1ED01BF95D0}" type="sibTrans" cxnId="{34D1FE6A-1F93-43E3-9A38-ECB7BC4A86FC}">
      <dgm:prSet/>
      <dgm:spPr/>
      <dgm:t>
        <a:bodyPr/>
        <a:lstStyle/>
        <a:p>
          <a:endParaRPr lang="fr-CH"/>
        </a:p>
      </dgm:t>
    </dgm:pt>
    <dgm:pt modelId="{D2CAF41E-7648-4391-A102-9D654748A8A1}">
      <dgm:prSet/>
      <dgm:spPr/>
      <dgm:t>
        <a:bodyPr/>
        <a:lstStyle/>
        <a:p>
          <a:endParaRPr lang="fr-CH" dirty="0"/>
        </a:p>
      </dgm:t>
    </dgm:pt>
    <dgm:pt modelId="{C2CBBF9E-D583-4C6C-A3CC-961C9613F41C}" type="parTrans" cxnId="{F4A34CC3-7DB5-48C4-95FB-9D3526CF0FE6}">
      <dgm:prSet/>
      <dgm:spPr/>
      <dgm:t>
        <a:bodyPr/>
        <a:lstStyle/>
        <a:p>
          <a:endParaRPr lang="fr-CH"/>
        </a:p>
      </dgm:t>
    </dgm:pt>
    <dgm:pt modelId="{6C82F835-6B7C-4B01-AF83-DC70B84434D8}" type="sibTrans" cxnId="{F4A34CC3-7DB5-48C4-95FB-9D3526CF0FE6}">
      <dgm:prSet/>
      <dgm:spPr/>
      <dgm:t>
        <a:bodyPr/>
        <a:lstStyle/>
        <a:p>
          <a:endParaRPr lang="fr-CH"/>
        </a:p>
      </dgm:t>
    </dgm:pt>
    <dgm:pt modelId="{6D66F632-8537-49F2-9D8E-C0DEB7696BEF}">
      <dgm:prSet/>
      <dgm:spPr/>
      <dgm:t>
        <a:bodyPr/>
        <a:lstStyle/>
        <a:p>
          <a:endParaRPr lang="fr-CH" dirty="0"/>
        </a:p>
      </dgm:t>
    </dgm:pt>
    <dgm:pt modelId="{116AB978-5884-48E5-A2B6-037714DFCF94}" type="parTrans" cxnId="{E09342A9-F5BB-45C3-A113-7C44A10A8A90}">
      <dgm:prSet/>
      <dgm:spPr/>
      <dgm:t>
        <a:bodyPr/>
        <a:lstStyle/>
        <a:p>
          <a:endParaRPr lang="fr-CH"/>
        </a:p>
      </dgm:t>
    </dgm:pt>
    <dgm:pt modelId="{A7BCA3AC-B9E1-4428-A09C-3A694AF91C8D}" type="sibTrans" cxnId="{E09342A9-F5BB-45C3-A113-7C44A10A8A90}">
      <dgm:prSet/>
      <dgm:spPr/>
      <dgm:t>
        <a:bodyPr/>
        <a:lstStyle/>
        <a:p>
          <a:endParaRPr lang="fr-CH"/>
        </a:p>
      </dgm:t>
    </dgm:pt>
    <dgm:pt modelId="{A34E7A10-C653-467B-9E32-8C9021336038}">
      <dgm:prSet/>
      <dgm:spPr/>
      <dgm:t>
        <a:bodyPr/>
        <a:lstStyle/>
        <a:p>
          <a:endParaRPr lang="fr-CH" dirty="0"/>
        </a:p>
      </dgm:t>
    </dgm:pt>
    <dgm:pt modelId="{D3128B2C-83B0-450C-96EC-C4043187A2A6}" type="parTrans" cxnId="{B861C9B4-8938-4BC3-B506-0336AB03D8E6}">
      <dgm:prSet/>
      <dgm:spPr/>
      <dgm:t>
        <a:bodyPr/>
        <a:lstStyle/>
        <a:p>
          <a:endParaRPr lang="fr-CH"/>
        </a:p>
      </dgm:t>
    </dgm:pt>
    <dgm:pt modelId="{1CC86822-8E0C-4B7B-9D28-5A9BBA4AD135}" type="sibTrans" cxnId="{B861C9B4-8938-4BC3-B506-0336AB03D8E6}">
      <dgm:prSet/>
      <dgm:spPr/>
      <dgm:t>
        <a:bodyPr/>
        <a:lstStyle/>
        <a:p>
          <a:endParaRPr lang="fr-CH"/>
        </a:p>
      </dgm:t>
    </dgm:pt>
    <dgm:pt modelId="{FEADA8E7-B684-4869-BDF3-49477D4D5A85}">
      <dgm:prSet/>
      <dgm:spPr/>
      <dgm:t>
        <a:bodyPr/>
        <a:lstStyle/>
        <a:p>
          <a:endParaRPr lang="fr-CH" dirty="0"/>
        </a:p>
      </dgm:t>
    </dgm:pt>
    <dgm:pt modelId="{B4CBC9B8-5F29-4BC6-9C67-DFFE27AD13B1}" type="parTrans" cxnId="{4A85C52B-9949-472A-8FED-2DBD70311BDC}">
      <dgm:prSet/>
      <dgm:spPr/>
      <dgm:t>
        <a:bodyPr/>
        <a:lstStyle/>
        <a:p>
          <a:endParaRPr lang="fr-CH"/>
        </a:p>
      </dgm:t>
    </dgm:pt>
    <dgm:pt modelId="{984DD405-E21C-42C8-B60C-A1FCEB76AC73}" type="sibTrans" cxnId="{4A85C52B-9949-472A-8FED-2DBD70311BDC}">
      <dgm:prSet/>
      <dgm:spPr/>
      <dgm:t>
        <a:bodyPr/>
        <a:lstStyle/>
        <a:p>
          <a:endParaRPr lang="fr-CH"/>
        </a:p>
      </dgm:t>
    </dgm:pt>
    <dgm:pt modelId="{C7E19194-2EEA-487B-A788-E414FE9E894E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fr-CH" dirty="0"/>
        </a:p>
      </dgm:t>
    </dgm:pt>
    <dgm:pt modelId="{21B28206-CC9D-4252-A617-C6D5B7186723}" type="parTrans" cxnId="{B616AB80-2382-4670-9580-79468F6EBC14}">
      <dgm:prSet/>
      <dgm:spPr/>
      <dgm:t>
        <a:bodyPr/>
        <a:lstStyle/>
        <a:p>
          <a:endParaRPr lang="fr-CH"/>
        </a:p>
      </dgm:t>
    </dgm:pt>
    <dgm:pt modelId="{723045D5-9558-469D-9511-E624AB8AB548}" type="sibTrans" cxnId="{B616AB80-2382-4670-9580-79468F6EBC14}">
      <dgm:prSet/>
      <dgm:spPr/>
      <dgm:t>
        <a:bodyPr/>
        <a:lstStyle/>
        <a:p>
          <a:endParaRPr lang="fr-CH"/>
        </a:p>
      </dgm:t>
    </dgm:pt>
    <dgm:pt modelId="{26EB1649-5E4E-464A-8563-9889D1BF712A}">
      <dgm:prSet/>
      <dgm:spPr/>
      <dgm:t>
        <a:bodyPr/>
        <a:lstStyle/>
        <a:p>
          <a:endParaRPr lang="fr-CH" dirty="0"/>
        </a:p>
      </dgm:t>
    </dgm:pt>
    <dgm:pt modelId="{B50F888B-00B9-42E1-BA7A-223F52C6A4E8}" type="parTrans" cxnId="{EA51EA5C-8DDC-454C-906C-81D52B81D867}">
      <dgm:prSet/>
      <dgm:spPr/>
      <dgm:t>
        <a:bodyPr/>
        <a:lstStyle/>
        <a:p>
          <a:endParaRPr lang="fr-CH"/>
        </a:p>
      </dgm:t>
    </dgm:pt>
    <dgm:pt modelId="{3326DBB4-0B43-430B-A7C9-45031FAF4ADF}" type="sibTrans" cxnId="{EA51EA5C-8DDC-454C-906C-81D52B81D867}">
      <dgm:prSet/>
      <dgm:spPr/>
      <dgm:t>
        <a:bodyPr/>
        <a:lstStyle/>
        <a:p>
          <a:endParaRPr lang="fr-CH"/>
        </a:p>
      </dgm:t>
    </dgm:pt>
    <dgm:pt modelId="{BDD675EA-D550-4719-AF9D-5C17D1AA1258}" type="pres">
      <dgm:prSet presAssocID="{F7EFDF1F-60F3-4F0E-BDC8-B4BC1858B16A}" presName="Name0" presStyleCnt="0">
        <dgm:presLayoutVars>
          <dgm:dir/>
          <dgm:resizeHandles val="exact"/>
        </dgm:presLayoutVars>
      </dgm:prSet>
      <dgm:spPr/>
    </dgm:pt>
    <dgm:pt modelId="{E982357A-FA40-4488-B9D9-507C5C36D345}" type="pres">
      <dgm:prSet presAssocID="{7B83D724-40CC-4980-AE06-E11315A30074}" presName="parTxOnly" presStyleLbl="node1" presStyleIdx="0" presStyleCnt="10">
        <dgm:presLayoutVars>
          <dgm:bulletEnabled val="1"/>
        </dgm:presLayoutVars>
      </dgm:prSet>
      <dgm:spPr/>
    </dgm:pt>
    <dgm:pt modelId="{AE10B834-02FF-493F-A958-8EF274FD5F42}" type="pres">
      <dgm:prSet presAssocID="{2332F220-0798-44CC-AD97-22DEE0CD197D}" presName="parSpace" presStyleCnt="0"/>
      <dgm:spPr/>
    </dgm:pt>
    <dgm:pt modelId="{8895A54E-1235-4F45-B719-52EA61A82AF6}" type="pres">
      <dgm:prSet presAssocID="{8B7D8F77-B278-4823-A393-BF8E53664B68}" presName="parTxOnly" presStyleLbl="node1" presStyleIdx="1" presStyleCnt="10">
        <dgm:presLayoutVars>
          <dgm:bulletEnabled val="1"/>
        </dgm:presLayoutVars>
      </dgm:prSet>
      <dgm:spPr/>
    </dgm:pt>
    <dgm:pt modelId="{7F8C2D2E-D308-4471-86C2-B6EF7F491BF4}" type="pres">
      <dgm:prSet presAssocID="{075050C5-F305-4FD7-AB6E-AEB6197BDB2F}" presName="parSpace" presStyleCnt="0"/>
      <dgm:spPr/>
    </dgm:pt>
    <dgm:pt modelId="{BDA76CB6-F673-4196-B1BE-46E861A85EB1}" type="pres">
      <dgm:prSet presAssocID="{8E22F0E1-1F9A-4807-87C4-C8C5AFCABD5C}" presName="parTxOnly" presStyleLbl="node1" presStyleIdx="2" presStyleCnt="10">
        <dgm:presLayoutVars>
          <dgm:bulletEnabled val="1"/>
        </dgm:presLayoutVars>
      </dgm:prSet>
      <dgm:spPr/>
    </dgm:pt>
    <dgm:pt modelId="{2728CA6B-98B5-46CD-819A-BDE0E6625242}" type="pres">
      <dgm:prSet presAssocID="{27A69567-5449-48CC-BD6E-9AB0A802DE89}" presName="parSpace" presStyleCnt="0"/>
      <dgm:spPr/>
    </dgm:pt>
    <dgm:pt modelId="{BE4026D4-F60E-42A4-9E62-D92D0DF516FA}" type="pres">
      <dgm:prSet presAssocID="{569891F7-3185-4021-A8BE-AE13358E5A16}" presName="parTxOnly" presStyleLbl="node1" presStyleIdx="3" presStyleCnt="10">
        <dgm:presLayoutVars>
          <dgm:bulletEnabled val="1"/>
        </dgm:presLayoutVars>
      </dgm:prSet>
      <dgm:spPr/>
    </dgm:pt>
    <dgm:pt modelId="{B66ACE1F-711F-40DD-9C56-EBC3E56F7B68}" type="pres">
      <dgm:prSet presAssocID="{B2D37F66-745C-4A3B-922A-B1ED01BF95D0}" presName="parSpace" presStyleCnt="0"/>
      <dgm:spPr/>
    </dgm:pt>
    <dgm:pt modelId="{2A1C8FE1-E111-4104-A145-CB451FD08283}" type="pres">
      <dgm:prSet presAssocID="{D2CAF41E-7648-4391-A102-9D654748A8A1}" presName="parTxOnly" presStyleLbl="node1" presStyleIdx="4" presStyleCnt="10">
        <dgm:presLayoutVars>
          <dgm:bulletEnabled val="1"/>
        </dgm:presLayoutVars>
      </dgm:prSet>
      <dgm:spPr/>
    </dgm:pt>
    <dgm:pt modelId="{4DD59847-55EC-4253-9752-F6C2D068283D}" type="pres">
      <dgm:prSet presAssocID="{6C82F835-6B7C-4B01-AF83-DC70B84434D8}" presName="parSpace" presStyleCnt="0"/>
      <dgm:spPr/>
    </dgm:pt>
    <dgm:pt modelId="{06A0E526-3F10-4B01-AAA8-7D4D318C5184}" type="pres">
      <dgm:prSet presAssocID="{6D66F632-8537-49F2-9D8E-C0DEB7696BEF}" presName="parTxOnly" presStyleLbl="node1" presStyleIdx="5" presStyleCnt="10">
        <dgm:presLayoutVars>
          <dgm:bulletEnabled val="1"/>
        </dgm:presLayoutVars>
      </dgm:prSet>
      <dgm:spPr/>
    </dgm:pt>
    <dgm:pt modelId="{6E08881A-4574-47FA-9094-EA759F8AF5F1}" type="pres">
      <dgm:prSet presAssocID="{A7BCA3AC-B9E1-4428-A09C-3A694AF91C8D}" presName="parSpace" presStyleCnt="0"/>
      <dgm:spPr/>
    </dgm:pt>
    <dgm:pt modelId="{25CB98AF-348D-42F7-A3FA-600B1A8794AD}" type="pres">
      <dgm:prSet presAssocID="{A34E7A10-C653-467B-9E32-8C9021336038}" presName="parTxOnly" presStyleLbl="node1" presStyleIdx="6" presStyleCnt="10">
        <dgm:presLayoutVars>
          <dgm:bulletEnabled val="1"/>
        </dgm:presLayoutVars>
      </dgm:prSet>
      <dgm:spPr/>
    </dgm:pt>
    <dgm:pt modelId="{65D6917A-BF78-45D4-B0C2-E93BA85B0E88}" type="pres">
      <dgm:prSet presAssocID="{1CC86822-8E0C-4B7B-9D28-5A9BBA4AD135}" presName="parSpace" presStyleCnt="0"/>
      <dgm:spPr/>
    </dgm:pt>
    <dgm:pt modelId="{5CA211BD-E36C-455E-99B4-494A44B9929A}" type="pres">
      <dgm:prSet presAssocID="{FEADA8E7-B684-4869-BDF3-49477D4D5A85}" presName="parTxOnly" presStyleLbl="node1" presStyleIdx="7" presStyleCnt="10">
        <dgm:presLayoutVars>
          <dgm:bulletEnabled val="1"/>
        </dgm:presLayoutVars>
      </dgm:prSet>
      <dgm:spPr/>
    </dgm:pt>
    <dgm:pt modelId="{B355C3C1-3EB0-4E21-AC12-1C54C0BE9531}" type="pres">
      <dgm:prSet presAssocID="{984DD405-E21C-42C8-B60C-A1FCEB76AC73}" presName="parSpace" presStyleCnt="0"/>
      <dgm:spPr/>
    </dgm:pt>
    <dgm:pt modelId="{F0506FF9-18ED-439A-8F07-5D1BBE9FF477}" type="pres">
      <dgm:prSet presAssocID="{C7E19194-2EEA-487B-A788-E414FE9E894E}" presName="parTxOnly" presStyleLbl="node1" presStyleIdx="8" presStyleCnt="10">
        <dgm:presLayoutVars>
          <dgm:bulletEnabled val="1"/>
        </dgm:presLayoutVars>
      </dgm:prSet>
      <dgm:spPr/>
    </dgm:pt>
    <dgm:pt modelId="{AA782732-ABF3-4339-BBF7-A405C8D52B48}" type="pres">
      <dgm:prSet presAssocID="{723045D5-9558-469D-9511-E624AB8AB548}" presName="parSpace" presStyleCnt="0"/>
      <dgm:spPr/>
    </dgm:pt>
    <dgm:pt modelId="{235DED03-6F3E-4FC4-93F1-CB1F749E9ECD}" type="pres">
      <dgm:prSet presAssocID="{26EB1649-5E4E-464A-8563-9889D1BF712A}" presName="parTxOnly" presStyleLbl="node1" presStyleIdx="9" presStyleCnt="10">
        <dgm:presLayoutVars>
          <dgm:bulletEnabled val="1"/>
        </dgm:presLayoutVars>
      </dgm:prSet>
      <dgm:spPr/>
    </dgm:pt>
  </dgm:ptLst>
  <dgm:cxnLst>
    <dgm:cxn modelId="{09BB441B-C44F-446D-9B5B-01052A151347}" type="presOf" srcId="{569891F7-3185-4021-A8BE-AE13358E5A16}" destId="{BE4026D4-F60E-42A4-9E62-D92D0DF516FA}" srcOrd="0" destOrd="0" presId="urn:microsoft.com/office/officeart/2005/8/layout/hChevron3"/>
    <dgm:cxn modelId="{2566381E-8FF3-4539-B603-8CDA78AE0667}" type="presOf" srcId="{7B83D724-40CC-4980-AE06-E11315A30074}" destId="{E982357A-FA40-4488-B9D9-507C5C36D345}" srcOrd="0" destOrd="0" presId="urn:microsoft.com/office/officeart/2005/8/layout/hChevron3"/>
    <dgm:cxn modelId="{4A85C52B-9949-472A-8FED-2DBD70311BDC}" srcId="{F7EFDF1F-60F3-4F0E-BDC8-B4BC1858B16A}" destId="{FEADA8E7-B684-4869-BDF3-49477D4D5A85}" srcOrd="7" destOrd="0" parTransId="{B4CBC9B8-5F29-4BC6-9C67-DFFE27AD13B1}" sibTransId="{984DD405-E21C-42C8-B60C-A1FCEB76AC73}"/>
    <dgm:cxn modelId="{924C1531-B7BA-41F9-8A84-5D48CC1351CB}" type="presOf" srcId="{6D66F632-8537-49F2-9D8E-C0DEB7696BEF}" destId="{06A0E526-3F10-4B01-AAA8-7D4D318C5184}" srcOrd="0" destOrd="0" presId="urn:microsoft.com/office/officeart/2005/8/layout/hChevron3"/>
    <dgm:cxn modelId="{EA51EA5C-8DDC-454C-906C-81D52B81D867}" srcId="{F7EFDF1F-60F3-4F0E-BDC8-B4BC1858B16A}" destId="{26EB1649-5E4E-464A-8563-9889D1BF712A}" srcOrd="9" destOrd="0" parTransId="{B50F888B-00B9-42E1-BA7A-223F52C6A4E8}" sibTransId="{3326DBB4-0B43-430B-A7C9-45031FAF4ADF}"/>
    <dgm:cxn modelId="{7407615D-FD5B-4EED-B311-310BC83F9F25}" type="presOf" srcId="{8E22F0E1-1F9A-4807-87C4-C8C5AFCABD5C}" destId="{BDA76CB6-F673-4196-B1BE-46E861A85EB1}" srcOrd="0" destOrd="0" presId="urn:microsoft.com/office/officeart/2005/8/layout/hChevron3"/>
    <dgm:cxn modelId="{DC5C1868-5E4C-4935-8B94-F00ED41F3451}" srcId="{F7EFDF1F-60F3-4F0E-BDC8-B4BC1858B16A}" destId="{7B83D724-40CC-4980-AE06-E11315A30074}" srcOrd="0" destOrd="0" parTransId="{C819A45C-5AF0-4F7A-8258-544262412953}" sibTransId="{2332F220-0798-44CC-AD97-22DEE0CD197D}"/>
    <dgm:cxn modelId="{34D1FE6A-1F93-43E3-9A38-ECB7BC4A86FC}" srcId="{F7EFDF1F-60F3-4F0E-BDC8-B4BC1858B16A}" destId="{569891F7-3185-4021-A8BE-AE13358E5A16}" srcOrd="3" destOrd="0" parTransId="{A88FD696-BF4E-47A5-BB39-0A977961663F}" sibTransId="{B2D37F66-745C-4A3B-922A-B1ED01BF95D0}"/>
    <dgm:cxn modelId="{857A484C-95FA-47C8-BD76-8C1A5A77D83F}" type="presOf" srcId="{F7EFDF1F-60F3-4F0E-BDC8-B4BC1858B16A}" destId="{BDD675EA-D550-4719-AF9D-5C17D1AA1258}" srcOrd="0" destOrd="0" presId="urn:microsoft.com/office/officeart/2005/8/layout/hChevron3"/>
    <dgm:cxn modelId="{CE5FA658-6D95-4D5F-9DD2-FA8681E1CA4E}" srcId="{F7EFDF1F-60F3-4F0E-BDC8-B4BC1858B16A}" destId="{8B7D8F77-B278-4823-A393-BF8E53664B68}" srcOrd="1" destOrd="0" parTransId="{46AF5054-5992-430E-8485-03BEA146217A}" sibTransId="{075050C5-F305-4FD7-AB6E-AEB6197BDB2F}"/>
    <dgm:cxn modelId="{B616AB80-2382-4670-9580-79468F6EBC14}" srcId="{F7EFDF1F-60F3-4F0E-BDC8-B4BC1858B16A}" destId="{C7E19194-2EEA-487B-A788-E414FE9E894E}" srcOrd="8" destOrd="0" parTransId="{21B28206-CC9D-4252-A617-C6D5B7186723}" sibTransId="{723045D5-9558-469D-9511-E624AB8AB548}"/>
    <dgm:cxn modelId="{ED232F91-3A3F-4E72-B6BB-114A9F71F73E}" type="presOf" srcId="{8B7D8F77-B278-4823-A393-BF8E53664B68}" destId="{8895A54E-1235-4F45-B719-52EA61A82AF6}" srcOrd="0" destOrd="0" presId="urn:microsoft.com/office/officeart/2005/8/layout/hChevron3"/>
    <dgm:cxn modelId="{51163298-3DAB-4141-B329-2607B037B890}" type="presOf" srcId="{C7E19194-2EEA-487B-A788-E414FE9E894E}" destId="{F0506FF9-18ED-439A-8F07-5D1BBE9FF477}" srcOrd="0" destOrd="0" presId="urn:microsoft.com/office/officeart/2005/8/layout/hChevron3"/>
    <dgm:cxn modelId="{E09342A9-F5BB-45C3-A113-7C44A10A8A90}" srcId="{F7EFDF1F-60F3-4F0E-BDC8-B4BC1858B16A}" destId="{6D66F632-8537-49F2-9D8E-C0DEB7696BEF}" srcOrd="5" destOrd="0" parTransId="{116AB978-5884-48E5-A2B6-037714DFCF94}" sibTransId="{A7BCA3AC-B9E1-4428-A09C-3A694AF91C8D}"/>
    <dgm:cxn modelId="{B861C9B4-8938-4BC3-B506-0336AB03D8E6}" srcId="{F7EFDF1F-60F3-4F0E-BDC8-B4BC1858B16A}" destId="{A34E7A10-C653-467B-9E32-8C9021336038}" srcOrd="6" destOrd="0" parTransId="{D3128B2C-83B0-450C-96EC-C4043187A2A6}" sibTransId="{1CC86822-8E0C-4B7B-9D28-5A9BBA4AD135}"/>
    <dgm:cxn modelId="{0A826DC2-CCA7-4823-88B6-31F6FFB2FC0E}" type="presOf" srcId="{D2CAF41E-7648-4391-A102-9D654748A8A1}" destId="{2A1C8FE1-E111-4104-A145-CB451FD08283}" srcOrd="0" destOrd="0" presId="urn:microsoft.com/office/officeart/2005/8/layout/hChevron3"/>
    <dgm:cxn modelId="{F4A34CC3-7DB5-48C4-95FB-9D3526CF0FE6}" srcId="{F7EFDF1F-60F3-4F0E-BDC8-B4BC1858B16A}" destId="{D2CAF41E-7648-4391-A102-9D654748A8A1}" srcOrd="4" destOrd="0" parTransId="{C2CBBF9E-D583-4C6C-A3CC-961C9613F41C}" sibTransId="{6C82F835-6B7C-4B01-AF83-DC70B84434D8}"/>
    <dgm:cxn modelId="{7952B4CC-8793-43AF-8339-35C075AC71FD}" type="presOf" srcId="{A34E7A10-C653-467B-9E32-8C9021336038}" destId="{25CB98AF-348D-42F7-A3FA-600B1A8794AD}" srcOrd="0" destOrd="0" presId="urn:microsoft.com/office/officeart/2005/8/layout/hChevron3"/>
    <dgm:cxn modelId="{E7158FE1-0F8D-498A-A40A-F700A414C080}" type="presOf" srcId="{FEADA8E7-B684-4869-BDF3-49477D4D5A85}" destId="{5CA211BD-E36C-455E-99B4-494A44B9929A}" srcOrd="0" destOrd="0" presId="urn:microsoft.com/office/officeart/2005/8/layout/hChevron3"/>
    <dgm:cxn modelId="{6C99AAE3-154A-49B4-A463-DEDFB428626E}" srcId="{F7EFDF1F-60F3-4F0E-BDC8-B4BC1858B16A}" destId="{8E22F0E1-1F9A-4807-87C4-C8C5AFCABD5C}" srcOrd="2" destOrd="0" parTransId="{8FE559A4-9AFA-4768-B6BB-62190186BD97}" sibTransId="{27A69567-5449-48CC-BD6E-9AB0A802DE89}"/>
    <dgm:cxn modelId="{3CC57AEC-94AA-4BA8-A197-47F3DDEEF341}" type="presOf" srcId="{26EB1649-5E4E-464A-8563-9889D1BF712A}" destId="{235DED03-6F3E-4FC4-93F1-CB1F749E9ECD}" srcOrd="0" destOrd="0" presId="urn:microsoft.com/office/officeart/2005/8/layout/hChevron3"/>
    <dgm:cxn modelId="{015A4238-38AD-4798-ACF6-75323DC132D1}" type="presParOf" srcId="{BDD675EA-D550-4719-AF9D-5C17D1AA1258}" destId="{E982357A-FA40-4488-B9D9-507C5C36D345}" srcOrd="0" destOrd="0" presId="urn:microsoft.com/office/officeart/2005/8/layout/hChevron3"/>
    <dgm:cxn modelId="{AA021643-463A-418F-B7FD-7514E2828C32}" type="presParOf" srcId="{BDD675EA-D550-4719-AF9D-5C17D1AA1258}" destId="{AE10B834-02FF-493F-A958-8EF274FD5F42}" srcOrd="1" destOrd="0" presId="urn:microsoft.com/office/officeart/2005/8/layout/hChevron3"/>
    <dgm:cxn modelId="{466D1B3A-A2E6-454A-B91A-1088DEEBFFD5}" type="presParOf" srcId="{BDD675EA-D550-4719-AF9D-5C17D1AA1258}" destId="{8895A54E-1235-4F45-B719-52EA61A82AF6}" srcOrd="2" destOrd="0" presId="urn:microsoft.com/office/officeart/2005/8/layout/hChevron3"/>
    <dgm:cxn modelId="{79500BFA-A9B3-4729-99E6-76F2E373A221}" type="presParOf" srcId="{BDD675EA-D550-4719-AF9D-5C17D1AA1258}" destId="{7F8C2D2E-D308-4471-86C2-B6EF7F491BF4}" srcOrd="3" destOrd="0" presId="urn:microsoft.com/office/officeart/2005/8/layout/hChevron3"/>
    <dgm:cxn modelId="{FCF9D395-1C5C-4779-AFC3-FDBDFDC91BE7}" type="presParOf" srcId="{BDD675EA-D550-4719-AF9D-5C17D1AA1258}" destId="{BDA76CB6-F673-4196-B1BE-46E861A85EB1}" srcOrd="4" destOrd="0" presId="urn:microsoft.com/office/officeart/2005/8/layout/hChevron3"/>
    <dgm:cxn modelId="{E6691345-B06B-41C4-8B06-545D6C1205E3}" type="presParOf" srcId="{BDD675EA-D550-4719-AF9D-5C17D1AA1258}" destId="{2728CA6B-98B5-46CD-819A-BDE0E6625242}" srcOrd="5" destOrd="0" presId="urn:microsoft.com/office/officeart/2005/8/layout/hChevron3"/>
    <dgm:cxn modelId="{FFB8DD47-5C4C-44BF-9EFF-4A31D409475E}" type="presParOf" srcId="{BDD675EA-D550-4719-AF9D-5C17D1AA1258}" destId="{BE4026D4-F60E-42A4-9E62-D92D0DF516FA}" srcOrd="6" destOrd="0" presId="urn:microsoft.com/office/officeart/2005/8/layout/hChevron3"/>
    <dgm:cxn modelId="{D4F3D82B-A903-45CD-84CF-2C967732B029}" type="presParOf" srcId="{BDD675EA-D550-4719-AF9D-5C17D1AA1258}" destId="{B66ACE1F-711F-40DD-9C56-EBC3E56F7B68}" srcOrd="7" destOrd="0" presId="urn:microsoft.com/office/officeart/2005/8/layout/hChevron3"/>
    <dgm:cxn modelId="{160D65AC-6BD9-44B4-AEDC-7621A8F3203E}" type="presParOf" srcId="{BDD675EA-D550-4719-AF9D-5C17D1AA1258}" destId="{2A1C8FE1-E111-4104-A145-CB451FD08283}" srcOrd="8" destOrd="0" presId="urn:microsoft.com/office/officeart/2005/8/layout/hChevron3"/>
    <dgm:cxn modelId="{6D0CF81C-F43A-4519-9174-19F0AC36D45D}" type="presParOf" srcId="{BDD675EA-D550-4719-AF9D-5C17D1AA1258}" destId="{4DD59847-55EC-4253-9752-F6C2D068283D}" srcOrd="9" destOrd="0" presId="urn:microsoft.com/office/officeart/2005/8/layout/hChevron3"/>
    <dgm:cxn modelId="{035FB4ED-D72F-4914-88C3-29F49AC9B41C}" type="presParOf" srcId="{BDD675EA-D550-4719-AF9D-5C17D1AA1258}" destId="{06A0E526-3F10-4B01-AAA8-7D4D318C5184}" srcOrd="10" destOrd="0" presId="urn:microsoft.com/office/officeart/2005/8/layout/hChevron3"/>
    <dgm:cxn modelId="{C6A3A13E-EDCD-4E7E-945E-E54042EAAEBC}" type="presParOf" srcId="{BDD675EA-D550-4719-AF9D-5C17D1AA1258}" destId="{6E08881A-4574-47FA-9094-EA759F8AF5F1}" srcOrd="11" destOrd="0" presId="urn:microsoft.com/office/officeart/2005/8/layout/hChevron3"/>
    <dgm:cxn modelId="{66774488-11FE-4E65-9CEE-59EBDD6202A4}" type="presParOf" srcId="{BDD675EA-D550-4719-AF9D-5C17D1AA1258}" destId="{25CB98AF-348D-42F7-A3FA-600B1A8794AD}" srcOrd="12" destOrd="0" presId="urn:microsoft.com/office/officeart/2005/8/layout/hChevron3"/>
    <dgm:cxn modelId="{28481516-1B66-46D9-B88F-D6151840ACDD}" type="presParOf" srcId="{BDD675EA-D550-4719-AF9D-5C17D1AA1258}" destId="{65D6917A-BF78-45D4-B0C2-E93BA85B0E88}" srcOrd="13" destOrd="0" presId="urn:microsoft.com/office/officeart/2005/8/layout/hChevron3"/>
    <dgm:cxn modelId="{F746F168-CE78-49A2-AB79-62BACFAA840C}" type="presParOf" srcId="{BDD675EA-D550-4719-AF9D-5C17D1AA1258}" destId="{5CA211BD-E36C-455E-99B4-494A44B9929A}" srcOrd="14" destOrd="0" presId="urn:microsoft.com/office/officeart/2005/8/layout/hChevron3"/>
    <dgm:cxn modelId="{C70E77F3-14DC-4EB1-B18B-01388A707808}" type="presParOf" srcId="{BDD675EA-D550-4719-AF9D-5C17D1AA1258}" destId="{B355C3C1-3EB0-4E21-AC12-1C54C0BE9531}" srcOrd="15" destOrd="0" presId="urn:microsoft.com/office/officeart/2005/8/layout/hChevron3"/>
    <dgm:cxn modelId="{47113ACE-40A5-491D-9FEF-02E88376CB15}" type="presParOf" srcId="{BDD675EA-D550-4719-AF9D-5C17D1AA1258}" destId="{F0506FF9-18ED-439A-8F07-5D1BBE9FF477}" srcOrd="16" destOrd="0" presId="urn:microsoft.com/office/officeart/2005/8/layout/hChevron3"/>
    <dgm:cxn modelId="{24B23A6E-D023-499B-83C2-A16E8757BCDB}" type="presParOf" srcId="{BDD675EA-D550-4719-AF9D-5C17D1AA1258}" destId="{AA782732-ABF3-4339-BBF7-A405C8D52B48}" srcOrd="17" destOrd="0" presId="urn:microsoft.com/office/officeart/2005/8/layout/hChevron3"/>
    <dgm:cxn modelId="{B1721E68-E0BE-439E-A2CD-C13CC0E54142}" type="presParOf" srcId="{BDD675EA-D550-4719-AF9D-5C17D1AA1258}" destId="{235DED03-6F3E-4FC4-93F1-CB1F749E9ECD}" srcOrd="18" destOrd="0" presId="urn:microsoft.com/office/officeart/2005/8/layout/hChevron3"/>
  </dgm:cxnLst>
  <dgm:bg>
    <a:solidFill>
      <a:srgbClr val="9B9B9B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7EFDF1F-60F3-4F0E-BDC8-B4BC1858B16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B83D724-40CC-4980-AE06-E11315A30074}">
      <dgm:prSet/>
      <dgm:spPr>
        <a:solidFill>
          <a:schemeClr val="accent1"/>
        </a:solidFill>
      </dgm:spPr>
      <dgm:t>
        <a:bodyPr/>
        <a:lstStyle/>
        <a:p>
          <a:endParaRPr lang="fr-CH" dirty="0"/>
        </a:p>
      </dgm:t>
    </dgm:pt>
    <dgm:pt modelId="{C819A45C-5AF0-4F7A-8258-544262412953}" type="parTrans" cxnId="{DC5C1868-5E4C-4935-8B94-F00ED41F3451}">
      <dgm:prSet/>
      <dgm:spPr/>
      <dgm:t>
        <a:bodyPr/>
        <a:lstStyle/>
        <a:p>
          <a:endParaRPr lang="fr-CH"/>
        </a:p>
      </dgm:t>
    </dgm:pt>
    <dgm:pt modelId="{2332F220-0798-44CC-AD97-22DEE0CD197D}" type="sibTrans" cxnId="{DC5C1868-5E4C-4935-8B94-F00ED41F3451}">
      <dgm:prSet/>
      <dgm:spPr/>
      <dgm:t>
        <a:bodyPr/>
        <a:lstStyle/>
        <a:p>
          <a:endParaRPr lang="fr-CH"/>
        </a:p>
      </dgm:t>
    </dgm:pt>
    <dgm:pt modelId="{8B7D8F77-B278-4823-A393-BF8E53664B68}">
      <dgm:prSet/>
      <dgm:spPr/>
      <dgm:t>
        <a:bodyPr/>
        <a:lstStyle/>
        <a:p>
          <a:endParaRPr lang="fr-CH" dirty="0"/>
        </a:p>
      </dgm:t>
    </dgm:pt>
    <dgm:pt modelId="{46AF5054-5992-430E-8485-03BEA146217A}" type="parTrans" cxnId="{CE5FA658-6D95-4D5F-9DD2-FA8681E1CA4E}">
      <dgm:prSet/>
      <dgm:spPr/>
      <dgm:t>
        <a:bodyPr/>
        <a:lstStyle/>
        <a:p>
          <a:endParaRPr lang="fr-CH"/>
        </a:p>
      </dgm:t>
    </dgm:pt>
    <dgm:pt modelId="{075050C5-F305-4FD7-AB6E-AEB6197BDB2F}" type="sibTrans" cxnId="{CE5FA658-6D95-4D5F-9DD2-FA8681E1CA4E}">
      <dgm:prSet/>
      <dgm:spPr/>
      <dgm:t>
        <a:bodyPr/>
        <a:lstStyle/>
        <a:p>
          <a:endParaRPr lang="fr-CH"/>
        </a:p>
      </dgm:t>
    </dgm:pt>
    <dgm:pt modelId="{8E22F0E1-1F9A-4807-87C4-C8C5AFCABD5C}">
      <dgm:prSet/>
      <dgm:spPr/>
      <dgm:t>
        <a:bodyPr/>
        <a:lstStyle/>
        <a:p>
          <a:endParaRPr lang="fr-CH" dirty="0"/>
        </a:p>
      </dgm:t>
    </dgm:pt>
    <dgm:pt modelId="{8FE559A4-9AFA-4768-B6BB-62190186BD97}" type="parTrans" cxnId="{6C99AAE3-154A-49B4-A463-DEDFB428626E}">
      <dgm:prSet/>
      <dgm:spPr/>
      <dgm:t>
        <a:bodyPr/>
        <a:lstStyle/>
        <a:p>
          <a:endParaRPr lang="fr-CH"/>
        </a:p>
      </dgm:t>
    </dgm:pt>
    <dgm:pt modelId="{27A69567-5449-48CC-BD6E-9AB0A802DE89}" type="sibTrans" cxnId="{6C99AAE3-154A-49B4-A463-DEDFB428626E}">
      <dgm:prSet/>
      <dgm:spPr/>
      <dgm:t>
        <a:bodyPr/>
        <a:lstStyle/>
        <a:p>
          <a:endParaRPr lang="fr-CH"/>
        </a:p>
      </dgm:t>
    </dgm:pt>
    <dgm:pt modelId="{569891F7-3185-4021-A8BE-AE13358E5A16}">
      <dgm:prSet/>
      <dgm:spPr/>
      <dgm:t>
        <a:bodyPr/>
        <a:lstStyle/>
        <a:p>
          <a:endParaRPr lang="fr-CH" dirty="0"/>
        </a:p>
      </dgm:t>
    </dgm:pt>
    <dgm:pt modelId="{A88FD696-BF4E-47A5-BB39-0A977961663F}" type="parTrans" cxnId="{34D1FE6A-1F93-43E3-9A38-ECB7BC4A86FC}">
      <dgm:prSet/>
      <dgm:spPr/>
      <dgm:t>
        <a:bodyPr/>
        <a:lstStyle/>
        <a:p>
          <a:endParaRPr lang="fr-CH"/>
        </a:p>
      </dgm:t>
    </dgm:pt>
    <dgm:pt modelId="{B2D37F66-745C-4A3B-922A-B1ED01BF95D0}" type="sibTrans" cxnId="{34D1FE6A-1F93-43E3-9A38-ECB7BC4A86FC}">
      <dgm:prSet/>
      <dgm:spPr/>
      <dgm:t>
        <a:bodyPr/>
        <a:lstStyle/>
        <a:p>
          <a:endParaRPr lang="fr-CH"/>
        </a:p>
      </dgm:t>
    </dgm:pt>
    <dgm:pt modelId="{D2CAF41E-7648-4391-A102-9D654748A8A1}">
      <dgm:prSet/>
      <dgm:spPr/>
      <dgm:t>
        <a:bodyPr/>
        <a:lstStyle/>
        <a:p>
          <a:endParaRPr lang="fr-CH" dirty="0"/>
        </a:p>
      </dgm:t>
    </dgm:pt>
    <dgm:pt modelId="{C2CBBF9E-D583-4C6C-A3CC-961C9613F41C}" type="parTrans" cxnId="{F4A34CC3-7DB5-48C4-95FB-9D3526CF0FE6}">
      <dgm:prSet/>
      <dgm:spPr/>
      <dgm:t>
        <a:bodyPr/>
        <a:lstStyle/>
        <a:p>
          <a:endParaRPr lang="fr-CH"/>
        </a:p>
      </dgm:t>
    </dgm:pt>
    <dgm:pt modelId="{6C82F835-6B7C-4B01-AF83-DC70B84434D8}" type="sibTrans" cxnId="{F4A34CC3-7DB5-48C4-95FB-9D3526CF0FE6}">
      <dgm:prSet/>
      <dgm:spPr/>
      <dgm:t>
        <a:bodyPr/>
        <a:lstStyle/>
        <a:p>
          <a:endParaRPr lang="fr-CH"/>
        </a:p>
      </dgm:t>
    </dgm:pt>
    <dgm:pt modelId="{6D66F632-8537-49F2-9D8E-C0DEB7696BEF}">
      <dgm:prSet/>
      <dgm:spPr/>
      <dgm:t>
        <a:bodyPr/>
        <a:lstStyle/>
        <a:p>
          <a:endParaRPr lang="fr-CH" dirty="0"/>
        </a:p>
      </dgm:t>
    </dgm:pt>
    <dgm:pt modelId="{116AB978-5884-48E5-A2B6-037714DFCF94}" type="parTrans" cxnId="{E09342A9-F5BB-45C3-A113-7C44A10A8A90}">
      <dgm:prSet/>
      <dgm:spPr/>
      <dgm:t>
        <a:bodyPr/>
        <a:lstStyle/>
        <a:p>
          <a:endParaRPr lang="fr-CH"/>
        </a:p>
      </dgm:t>
    </dgm:pt>
    <dgm:pt modelId="{A7BCA3AC-B9E1-4428-A09C-3A694AF91C8D}" type="sibTrans" cxnId="{E09342A9-F5BB-45C3-A113-7C44A10A8A90}">
      <dgm:prSet/>
      <dgm:spPr/>
      <dgm:t>
        <a:bodyPr/>
        <a:lstStyle/>
        <a:p>
          <a:endParaRPr lang="fr-CH"/>
        </a:p>
      </dgm:t>
    </dgm:pt>
    <dgm:pt modelId="{A34E7A10-C653-467B-9E32-8C9021336038}">
      <dgm:prSet/>
      <dgm:spPr/>
      <dgm:t>
        <a:bodyPr/>
        <a:lstStyle/>
        <a:p>
          <a:endParaRPr lang="fr-CH" dirty="0"/>
        </a:p>
      </dgm:t>
    </dgm:pt>
    <dgm:pt modelId="{D3128B2C-83B0-450C-96EC-C4043187A2A6}" type="parTrans" cxnId="{B861C9B4-8938-4BC3-B506-0336AB03D8E6}">
      <dgm:prSet/>
      <dgm:spPr/>
      <dgm:t>
        <a:bodyPr/>
        <a:lstStyle/>
        <a:p>
          <a:endParaRPr lang="fr-CH"/>
        </a:p>
      </dgm:t>
    </dgm:pt>
    <dgm:pt modelId="{1CC86822-8E0C-4B7B-9D28-5A9BBA4AD135}" type="sibTrans" cxnId="{B861C9B4-8938-4BC3-B506-0336AB03D8E6}">
      <dgm:prSet/>
      <dgm:spPr/>
      <dgm:t>
        <a:bodyPr/>
        <a:lstStyle/>
        <a:p>
          <a:endParaRPr lang="fr-CH"/>
        </a:p>
      </dgm:t>
    </dgm:pt>
    <dgm:pt modelId="{FEADA8E7-B684-4869-BDF3-49477D4D5A85}">
      <dgm:prSet/>
      <dgm:spPr/>
      <dgm:t>
        <a:bodyPr/>
        <a:lstStyle/>
        <a:p>
          <a:endParaRPr lang="fr-CH" dirty="0"/>
        </a:p>
      </dgm:t>
    </dgm:pt>
    <dgm:pt modelId="{B4CBC9B8-5F29-4BC6-9C67-DFFE27AD13B1}" type="parTrans" cxnId="{4A85C52B-9949-472A-8FED-2DBD70311BDC}">
      <dgm:prSet/>
      <dgm:spPr/>
      <dgm:t>
        <a:bodyPr/>
        <a:lstStyle/>
        <a:p>
          <a:endParaRPr lang="fr-CH"/>
        </a:p>
      </dgm:t>
    </dgm:pt>
    <dgm:pt modelId="{984DD405-E21C-42C8-B60C-A1FCEB76AC73}" type="sibTrans" cxnId="{4A85C52B-9949-472A-8FED-2DBD70311BDC}">
      <dgm:prSet/>
      <dgm:spPr/>
      <dgm:t>
        <a:bodyPr/>
        <a:lstStyle/>
        <a:p>
          <a:endParaRPr lang="fr-CH"/>
        </a:p>
      </dgm:t>
    </dgm:pt>
    <dgm:pt modelId="{C7E19194-2EEA-487B-A788-E414FE9E894E}">
      <dgm:prSet/>
      <dgm:spPr/>
      <dgm:t>
        <a:bodyPr/>
        <a:lstStyle/>
        <a:p>
          <a:endParaRPr lang="fr-CH" dirty="0"/>
        </a:p>
      </dgm:t>
    </dgm:pt>
    <dgm:pt modelId="{21B28206-CC9D-4252-A617-C6D5B7186723}" type="parTrans" cxnId="{B616AB80-2382-4670-9580-79468F6EBC14}">
      <dgm:prSet/>
      <dgm:spPr/>
      <dgm:t>
        <a:bodyPr/>
        <a:lstStyle/>
        <a:p>
          <a:endParaRPr lang="fr-CH"/>
        </a:p>
      </dgm:t>
    </dgm:pt>
    <dgm:pt modelId="{723045D5-9558-469D-9511-E624AB8AB548}" type="sibTrans" cxnId="{B616AB80-2382-4670-9580-79468F6EBC14}">
      <dgm:prSet/>
      <dgm:spPr/>
      <dgm:t>
        <a:bodyPr/>
        <a:lstStyle/>
        <a:p>
          <a:endParaRPr lang="fr-CH"/>
        </a:p>
      </dgm:t>
    </dgm:pt>
    <dgm:pt modelId="{26EB1649-5E4E-464A-8563-9889D1BF712A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fr-CH" dirty="0"/>
        </a:p>
      </dgm:t>
    </dgm:pt>
    <dgm:pt modelId="{B50F888B-00B9-42E1-BA7A-223F52C6A4E8}" type="parTrans" cxnId="{EA51EA5C-8DDC-454C-906C-81D52B81D867}">
      <dgm:prSet/>
      <dgm:spPr/>
      <dgm:t>
        <a:bodyPr/>
        <a:lstStyle/>
        <a:p>
          <a:endParaRPr lang="fr-CH"/>
        </a:p>
      </dgm:t>
    </dgm:pt>
    <dgm:pt modelId="{3326DBB4-0B43-430B-A7C9-45031FAF4ADF}" type="sibTrans" cxnId="{EA51EA5C-8DDC-454C-906C-81D52B81D867}">
      <dgm:prSet/>
      <dgm:spPr/>
      <dgm:t>
        <a:bodyPr/>
        <a:lstStyle/>
        <a:p>
          <a:endParaRPr lang="fr-CH"/>
        </a:p>
      </dgm:t>
    </dgm:pt>
    <dgm:pt modelId="{BDD675EA-D550-4719-AF9D-5C17D1AA1258}" type="pres">
      <dgm:prSet presAssocID="{F7EFDF1F-60F3-4F0E-BDC8-B4BC1858B16A}" presName="Name0" presStyleCnt="0">
        <dgm:presLayoutVars>
          <dgm:dir/>
          <dgm:resizeHandles val="exact"/>
        </dgm:presLayoutVars>
      </dgm:prSet>
      <dgm:spPr/>
    </dgm:pt>
    <dgm:pt modelId="{E982357A-FA40-4488-B9D9-507C5C36D345}" type="pres">
      <dgm:prSet presAssocID="{7B83D724-40CC-4980-AE06-E11315A30074}" presName="parTxOnly" presStyleLbl="node1" presStyleIdx="0" presStyleCnt="10">
        <dgm:presLayoutVars>
          <dgm:bulletEnabled val="1"/>
        </dgm:presLayoutVars>
      </dgm:prSet>
      <dgm:spPr/>
    </dgm:pt>
    <dgm:pt modelId="{AE10B834-02FF-493F-A958-8EF274FD5F42}" type="pres">
      <dgm:prSet presAssocID="{2332F220-0798-44CC-AD97-22DEE0CD197D}" presName="parSpace" presStyleCnt="0"/>
      <dgm:spPr/>
    </dgm:pt>
    <dgm:pt modelId="{8895A54E-1235-4F45-B719-52EA61A82AF6}" type="pres">
      <dgm:prSet presAssocID="{8B7D8F77-B278-4823-A393-BF8E53664B68}" presName="parTxOnly" presStyleLbl="node1" presStyleIdx="1" presStyleCnt="10">
        <dgm:presLayoutVars>
          <dgm:bulletEnabled val="1"/>
        </dgm:presLayoutVars>
      </dgm:prSet>
      <dgm:spPr/>
    </dgm:pt>
    <dgm:pt modelId="{7F8C2D2E-D308-4471-86C2-B6EF7F491BF4}" type="pres">
      <dgm:prSet presAssocID="{075050C5-F305-4FD7-AB6E-AEB6197BDB2F}" presName="parSpace" presStyleCnt="0"/>
      <dgm:spPr/>
    </dgm:pt>
    <dgm:pt modelId="{BDA76CB6-F673-4196-B1BE-46E861A85EB1}" type="pres">
      <dgm:prSet presAssocID="{8E22F0E1-1F9A-4807-87C4-C8C5AFCABD5C}" presName="parTxOnly" presStyleLbl="node1" presStyleIdx="2" presStyleCnt="10">
        <dgm:presLayoutVars>
          <dgm:bulletEnabled val="1"/>
        </dgm:presLayoutVars>
      </dgm:prSet>
      <dgm:spPr/>
    </dgm:pt>
    <dgm:pt modelId="{2728CA6B-98B5-46CD-819A-BDE0E6625242}" type="pres">
      <dgm:prSet presAssocID="{27A69567-5449-48CC-BD6E-9AB0A802DE89}" presName="parSpace" presStyleCnt="0"/>
      <dgm:spPr/>
    </dgm:pt>
    <dgm:pt modelId="{BE4026D4-F60E-42A4-9E62-D92D0DF516FA}" type="pres">
      <dgm:prSet presAssocID="{569891F7-3185-4021-A8BE-AE13358E5A16}" presName="parTxOnly" presStyleLbl="node1" presStyleIdx="3" presStyleCnt="10">
        <dgm:presLayoutVars>
          <dgm:bulletEnabled val="1"/>
        </dgm:presLayoutVars>
      </dgm:prSet>
      <dgm:spPr/>
    </dgm:pt>
    <dgm:pt modelId="{B66ACE1F-711F-40DD-9C56-EBC3E56F7B68}" type="pres">
      <dgm:prSet presAssocID="{B2D37F66-745C-4A3B-922A-B1ED01BF95D0}" presName="parSpace" presStyleCnt="0"/>
      <dgm:spPr/>
    </dgm:pt>
    <dgm:pt modelId="{2A1C8FE1-E111-4104-A145-CB451FD08283}" type="pres">
      <dgm:prSet presAssocID="{D2CAF41E-7648-4391-A102-9D654748A8A1}" presName="parTxOnly" presStyleLbl="node1" presStyleIdx="4" presStyleCnt="10">
        <dgm:presLayoutVars>
          <dgm:bulletEnabled val="1"/>
        </dgm:presLayoutVars>
      </dgm:prSet>
      <dgm:spPr/>
    </dgm:pt>
    <dgm:pt modelId="{4DD59847-55EC-4253-9752-F6C2D068283D}" type="pres">
      <dgm:prSet presAssocID="{6C82F835-6B7C-4B01-AF83-DC70B84434D8}" presName="parSpace" presStyleCnt="0"/>
      <dgm:spPr/>
    </dgm:pt>
    <dgm:pt modelId="{06A0E526-3F10-4B01-AAA8-7D4D318C5184}" type="pres">
      <dgm:prSet presAssocID="{6D66F632-8537-49F2-9D8E-C0DEB7696BEF}" presName="parTxOnly" presStyleLbl="node1" presStyleIdx="5" presStyleCnt="10">
        <dgm:presLayoutVars>
          <dgm:bulletEnabled val="1"/>
        </dgm:presLayoutVars>
      </dgm:prSet>
      <dgm:spPr/>
    </dgm:pt>
    <dgm:pt modelId="{6E08881A-4574-47FA-9094-EA759F8AF5F1}" type="pres">
      <dgm:prSet presAssocID="{A7BCA3AC-B9E1-4428-A09C-3A694AF91C8D}" presName="parSpace" presStyleCnt="0"/>
      <dgm:spPr/>
    </dgm:pt>
    <dgm:pt modelId="{25CB98AF-348D-42F7-A3FA-600B1A8794AD}" type="pres">
      <dgm:prSet presAssocID="{A34E7A10-C653-467B-9E32-8C9021336038}" presName="parTxOnly" presStyleLbl="node1" presStyleIdx="6" presStyleCnt="10">
        <dgm:presLayoutVars>
          <dgm:bulletEnabled val="1"/>
        </dgm:presLayoutVars>
      </dgm:prSet>
      <dgm:spPr/>
    </dgm:pt>
    <dgm:pt modelId="{65D6917A-BF78-45D4-B0C2-E93BA85B0E88}" type="pres">
      <dgm:prSet presAssocID="{1CC86822-8E0C-4B7B-9D28-5A9BBA4AD135}" presName="parSpace" presStyleCnt="0"/>
      <dgm:spPr/>
    </dgm:pt>
    <dgm:pt modelId="{5CA211BD-E36C-455E-99B4-494A44B9929A}" type="pres">
      <dgm:prSet presAssocID="{FEADA8E7-B684-4869-BDF3-49477D4D5A85}" presName="parTxOnly" presStyleLbl="node1" presStyleIdx="7" presStyleCnt="10">
        <dgm:presLayoutVars>
          <dgm:bulletEnabled val="1"/>
        </dgm:presLayoutVars>
      </dgm:prSet>
      <dgm:spPr/>
    </dgm:pt>
    <dgm:pt modelId="{B355C3C1-3EB0-4E21-AC12-1C54C0BE9531}" type="pres">
      <dgm:prSet presAssocID="{984DD405-E21C-42C8-B60C-A1FCEB76AC73}" presName="parSpace" presStyleCnt="0"/>
      <dgm:spPr/>
    </dgm:pt>
    <dgm:pt modelId="{F0506FF9-18ED-439A-8F07-5D1BBE9FF477}" type="pres">
      <dgm:prSet presAssocID="{C7E19194-2EEA-487B-A788-E414FE9E894E}" presName="parTxOnly" presStyleLbl="node1" presStyleIdx="8" presStyleCnt="10">
        <dgm:presLayoutVars>
          <dgm:bulletEnabled val="1"/>
        </dgm:presLayoutVars>
      </dgm:prSet>
      <dgm:spPr/>
    </dgm:pt>
    <dgm:pt modelId="{AA782732-ABF3-4339-BBF7-A405C8D52B48}" type="pres">
      <dgm:prSet presAssocID="{723045D5-9558-469D-9511-E624AB8AB548}" presName="parSpace" presStyleCnt="0"/>
      <dgm:spPr/>
    </dgm:pt>
    <dgm:pt modelId="{235DED03-6F3E-4FC4-93F1-CB1F749E9ECD}" type="pres">
      <dgm:prSet presAssocID="{26EB1649-5E4E-464A-8563-9889D1BF712A}" presName="parTxOnly" presStyleLbl="node1" presStyleIdx="9" presStyleCnt="10">
        <dgm:presLayoutVars>
          <dgm:bulletEnabled val="1"/>
        </dgm:presLayoutVars>
      </dgm:prSet>
      <dgm:spPr/>
    </dgm:pt>
  </dgm:ptLst>
  <dgm:cxnLst>
    <dgm:cxn modelId="{09BB441B-C44F-446D-9B5B-01052A151347}" type="presOf" srcId="{569891F7-3185-4021-A8BE-AE13358E5A16}" destId="{BE4026D4-F60E-42A4-9E62-D92D0DF516FA}" srcOrd="0" destOrd="0" presId="urn:microsoft.com/office/officeart/2005/8/layout/hChevron3"/>
    <dgm:cxn modelId="{2566381E-8FF3-4539-B603-8CDA78AE0667}" type="presOf" srcId="{7B83D724-40CC-4980-AE06-E11315A30074}" destId="{E982357A-FA40-4488-B9D9-507C5C36D345}" srcOrd="0" destOrd="0" presId="urn:microsoft.com/office/officeart/2005/8/layout/hChevron3"/>
    <dgm:cxn modelId="{4A85C52B-9949-472A-8FED-2DBD70311BDC}" srcId="{F7EFDF1F-60F3-4F0E-BDC8-B4BC1858B16A}" destId="{FEADA8E7-B684-4869-BDF3-49477D4D5A85}" srcOrd="7" destOrd="0" parTransId="{B4CBC9B8-5F29-4BC6-9C67-DFFE27AD13B1}" sibTransId="{984DD405-E21C-42C8-B60C-A1FCEB76AC73}"/>
    <dgm:cxn modelId="{924C1531-B7BA-41F9-8A84-5D48CC1351CB}" type="presOf" srcId="{6D66F632-8537-49F2-9D8E-C0DEB7696BEF}" destId="{06A0E526-3F10-4B01-AAA8-7D4D318C5184}" srcOrd="0" destOrd="0" presId="urn:microsoft.com/office/officeart/2005/8/layout/hChevron3"/>
    <dgm:cxn modelId="{EA51EA5C-8DDC-454C-906C-81D52B81D867}" srcId="{F7EFDF1F-60F3-4F0E-BDC8-B4BC1858B16A}" destId="{26EB1649-5E4E-464A-8563-9889D1BF712A}" srcOrd="9" destOrd="0" parTransId="{B50F888B-00B9-42E1-BA7A-223F52C6A4E8}" sibTransId="{3326DBB4-0B43-430B-A7C9-45031FAF4ADF}"/>
    <dgm:cxn modelId="{7407615D-FD5B-4EED-B311-310BC83F9F25}" type="presOf" srcId="{8E22F0E1-1F9A-4807-87C4-C8C5AFCABD5C}" destId="{BDA76CB6-F673-4196-B1BE-46E861A85EB1}" srcOrd="0" destOrd="0" presId="urn:microsoft.com/office/officeart/2005/8/layout/hChevron3"/>
    <dgm:cxn modelId="{DC5C1868-5E4C-4935-8B94-F00ED41F3451}" srcId="{F7EFDF1F-60F3-4F0E-BDC8-B4BC1858B16A}" destId="{7B83D724-40CC-4980-AE06-E11315A30074}" srcOrd="0" destOrd="0" parTransId="{C819A45C-5AF0-4F7A-8258-544262412953}" sibTransId="{2332F220-0798-44CC-AD97-22DEE0CD197D}"/>
    <dgm:cxn modelId="{34D1FE6A-1F93-43E3-9A38-ECB7BC4A86FC}" srcId="{F7EFDF1F-60F3-4F0E-BDC8-B4BC1858B16A}" destId="{569891F7-3185-4021-A8BE-AE13358E5A16}" srcOrd="3" destOrd="0" parTransId="{A88FD696-BF4E-47A5-BB39-0A977961663F}" sibTransId="{B2D37F66-745C-4A3B-922A-B1ED01BF95D0}"/>
    <dgm:cxn modelId="{857A484C-95FA-47C8-BD76-8C1A5A77D83F}" type="presOf" srcId="{F7EFDF1F-60F3-4F0E-BDC8-B4BC1858B16A}" destId="{BDD675EA-D550-4719-AF9D-5C17D1AA1258}" srcOrd="0" destOrd="0" presId="urn:microsoft.com/office/officeart/2005/8/layout/hChevron3"/>
    <dgm:cxn modelId="{CE5FA658-6D95-4D5F-9DD2-FA8681E1CA4E}" srcId="{F7EFDF1F-60F3-4F0E-BDC8-B4BC1858B16A}" destId="{8B7D8F77-B278-4823-A393-BF8E53664B68}" srcOrd="1" destOrd="0" parTransId="{46AF5054-5992-430E-8485-03BEA146217A}" sibTransId="{075050C5-F305-4FD7-AB6E-AEB6197BDB2F}"/>
    <dgm:cxn modelId="{B616AB80-2382-4670-9580-79468F6EBC14}" srcId="{F7EFDF1F-60F3-4F0E-BDC8-B4BC1858B16A}" destId="{C7E19194-2EEA-487B-A788-E414FE9E894E}" srcOrd="8" destOrd="0" parTransId="{21B28206-CC9D-4252-A617-C6D5B7186723}" sibTransId="{723045D5-9558-469D-9511-E624AB8AB548}"/>
    <dgm:cxn modelId="{ED232F91-3A3F-4E72-B6BB-114A9F71F73E}" type="presOf" srcId="{8B7D8F77-B278-4823-A393-BF8E53664B68}" destId="{8895A54E-1235-4F45-B719-52EA61A82AF6}" srcOrd="0" destOrd="0" presId="urn:microsoft.com/office/officeart/2005/8/layout/hChevron3"/>
    <dgm:cxn modelId="{51163298-3DAB-4141-B329-2607B037B890}" type="presOf" srcId="{C7E19194-2EEA-487B-A788-E414FE9E894E}" destId="{F0506FF9-18ED-439A-8F07-5D1BBE9FF477}" srcOrd="0" destOrd="0" presId="urn:microsoft.com/office/officeart/2005/8/layout/hChevron3"/>
    <dgm:cxn modelId="{E09342A9-F5BB-45C3-A113-7C44A10A8A90}" srcId="{F7EFDF1F-60F3-4F0E-BDC8-B4BC1858B16A}" destId="{6D66F632-8537-49F2-9D8E-C0DEB7696BEF}" srcOrd="5" destOrd="0" parTransId="{116AB978-5884-48E5-A2B6-037714DFCF94}" sibTransId="{A7BCA3AC-B9E1-4428-A09C-3A694AF91C8D}"/>
    <dgm:cxn modelId="{B861C9B4-8938-4BC3-B506-0336AB03D8E6}" srcId="{F7EFDF1F-60F3-4F0E-BDC8-B4BC1858B16A}" destId="{A34E7A10-C653-467B-9E32-8C9021336038}" srcOrd="6" destOrd="0" parTransId="{D3128B2C-83B0-450C-96EC-C4043187A2A6}" sibTransId="{1CC86822-8E0C-4B7B-9D28-5A9BBA4AD135}"/>
    <dgm:cxn modelId="{0A826DC2-CCA7-4823-88B6-31F6FFB2FC0E}" type="presOf" srcId="{D2CAF41E-7648-4391-A102-9D654748A8A1}" destId="{2A1C8FE1-E111-4104-A145-CB451FD08283}" srcOrd="0" destOrd="0" presId="urn:microsoft.com/office/officeart/2005/8/layout/hChevron3"/>
    <dgm:cxn modelId="{F4A34CC3-7DB5-48C4-95FB-9D3526CF0FE6}" srcId="{F7EFDF1F-60F3-4F0E-BDC8-B4BC1858B16A}" destId="{D2CAF41E-7648-4391-A102-9D654748A8A1}" srcOrd="4" destOrd="0" parTransId="{C2CBBF9E-D583-4C6C-A3CC-961C9613F41C}" sibTransId="{6C82F835-6B7C-4B01-AF83-DC70B84434D8}"/>
    <dgm:cxn modelId="{7952B4CC-8793-43AF-8339-35C075AC71FD}" type="presOf" srcId="{A34E7A10-C653-467B-9E32-8C9021336038}" destId="{25CB98AF-348D-42F7-A3FA-600B1A8794AD}" srcOrd="0" destOrd="0" presId="urn:microsoft.com/office/officeart/2005/8/layout/hChevron3"/>
    <dgm:cxn modelId="{E7158FE1-0F8D-498A-A40A-F700A414C080}" type="presOf" srcId="{FEADA8E7-B684-4869-BDF3-49477D4D5A85}" destId="{5CA211BD-E36C-455E-99B4-494A44B9929A}" srcOrd="0" destOrd="0" presId="urn:microsoft.com/office/officeart/2005/8/layout/hChevron3"/>
    <dgm:cxn modelId="{6C99AAE3-154A-49B4-A463-DEDFB428626E}" srcId="{F7EFDF1F-60F3-4F0E-BDC8-B4BC1858B16A}" destId="{8E22F0E1-1F9A-4807-87C4-C8C5AFCABD5C}" srcOrd="2" destOrd="0" parTransId="{8FE559A4-9AFA-4768-B6BB-62190186BD97}" sibTransId="{27A69567-5449-48CC-BD6E-9AB0A802DE89}"/>
    <dgm:cxn modelId="{3CC57AEC-94AA-4BA8-A197-47F3DDEEF341}" type="presOf" srcId="{26EB1649-5E4E-464A-8563-9889D1BF712A}" destId="{235DED03-6F3E-4FC4-93F1-CB1F749E9ECD}" srcOrd="0" destOrd="0" presId="urn:microsoft.com/office/officeart/2005/8/layout/hChevron3"/>
    <dgm:cxn modelId="{015A4238-38AD-4798-ACF6-75323DC132D1}" type="presParOf" srcId="{BDD675EA-D550-4719-AF9D-5C17D1AA1258}" destId="{E982357A-FA40-4488-B9D9-507C5C36D345}" srcOrd="0" destOrd="0" presId="urn:microsoft.com/office/officeart/2005/8/layout/hChevron3"/>
    <dgm:cxn modelId="{AA021643-463A-418F-B7FD-7514E2828C32}" type="presParOf" srcId="{BDD675EA-D550-4719-AF9D-5C17D1AA1258}" destId="{AE10B834-02FF-493F-A958-8EF274FD5F42}" srcOrd="1" destOrd="0" presId="urn:microsoft.com/office/officeart/2005/8/layout/hChevron3"/>
    <dgm:cxn modelId="{466D1B3A-A2E6-454A-B91A-1088DEEBFFD5}" type="presParOf" srcId="{BDD675EA-D550-4719-AF9D-5C17D1AA1258}" destId="{8895A54E-1235-4F45-B719-52EA61A82AF6}" srcOrd="2" destOrd="0" presId="urn:microsoft.com/office/officeart/2005/8/layout/hChevron3"/>
    <dgm:cxn modelId="{79500BFA-A9B3-4729-99E6-76F2E373A221}" type="presParOf" srcId="{BDD675EA-D550-4719-AF9D-5C17D1AA1258}" destId="{7F8C2D2E-D308-4471-86C2-B6EF7F491BF4}" srcOrd="3" destOrd="0" presId="urn:microsoft.com/office/officeart/2005/8/layout/hChevron3"/>
    <dgm:cxn modelId="{FCF9D395-1C5C-4779-AFC3-FDBDFDC91BE7}" type="presParOf" srcId="{BDD675EA-D550-4719-AF9D-5C17D1AA1258}" destId="{BDA76CB6-F673-4196-B1BE-46E861A85EB1}" srcOrd="4" destOrd="0" presId="urn:microsoft.com/office/officeart/2005/8/layout/hChevron3"/>
    <dgm:cxn modelId="{E6691345-B06B-41C4-8B06-545D6C1205E3}" type="presParOf" srcId="{BDD675EA-D550-4719-AF9D-5C17D1AA1258}" destId="{2728CA6B-98B5-46CD-819A-BDE0E6625242}" srcOrd="5" destOrd="0" presId="urn:microsoft.com/office/officeart/2005/8/layout/hChevron3"/>
    <dgm:cxn modelId="{FFB8DD47-5C4C-44BF-9EFF-4A31D409475E}" type="presParOf" srcId="{BDD675EA-D550-4719-AF9D-5C17D1AA1258}" destId="{BE4026D4-F60E-42A4-9E62-D92D0DF516FA}" srcOrd="6" destOrd="0" presId="urn:microsoft.com/office/officeart/2005/8/layout/hChevron3"/>
    <dgm:cxn modelId="{D4F3D82B-A903-45CD-84CF-2C967732B029}" type="presParOf" srcId="{BDD675EA-D550-4719-AF9D-5C17D1AA1258}" destId="{B66ACE1F-711F-40DD-9C56-EBC3E56F7B68}" srcOrd="7" destOrd="0" presId="urn:microsoft.com/office/officeart/2005/8/layout/hChevron3"/>
    <dgm:cxn modelId="{160D65AC-6BD9-44B4-AEDC-7621A8F3203E}" type="presParOf" srcId="{BDD675EA-D550-4719-AF9D-5C17D1AA1258}" destId="{2A1C8FE1-E111-4104-A145-CB451FD08283}" srcOrd="8" destOrd="0" presId="urn:microsoft.com/office/officeart/2005/8/layout/hChevron3"/>
    <dgm:cxn modelId="{6D0CF81C-F43A-4519-9174-19F0AC36D45D}" type="presParOf" srcId="{BDD675EA-D550-4719-AF9D-5C17D1AA1258}" destId="{4DD59847-55EC-4253-9752-F6C2D068283D}" srcOrd="9" destOrd="0" presId="urn:microsoft.com/office/officeart/2005/8/layout/hChevron3"/>
    <dgm:cxn modelId="{035FB4ED-D72F-4914-88C3-29F49AC9B41C}" type="presParOf" srcId="{BDD675EA-D550-4719-AF9D-5C17D1AA1258}" destId="{06A0E526-3F10-4B01-AAA8-7D4D318C5184}" srcOrd="10" destOrd="0" presId="urn:microsoft.com/office/officeart/2005/8/layout/hChevron3"/>
    <dgm:cxn modelId="{C6A3A13E-EDCD-4E7E-945E-E54042EAAEBC}" type="presParOf" srcId="{BDD675EA-D550-4719-AF9D-5C17D1AA1258}" destId="{6E08881A-4574-47FA-9094-EA759F8AF5F1}" srcOrd="11" destOrd="0" presId="urn:microsoft.com/office/officeart/2005/8/layout/hChevron3"/>
    <dgm:cxn modelId="{66774488-11FE-4E65-9CEE-59EBDD6202A4}" type="presParOf" srcId="{BDD675EA-D550-4719-AF9D-5C17D1AA1258}" destId="{25CB98AF-348D-42F7-A3FA-600B1A8794AD}" srcOrd="12" destOrd="0" presId="urn:microsoft.com/office/officeart/2005/8/layout/hChevron3"/>
    <dgm:cxn modelId="{28481516-1B66-46D9-B88F-D6151840ACDD}" type="presParOf" srcId="{BDD675EA-D550-4719-AF9D-5C17D1AA1258}" destId="{65D6917A-BF78-45D4-B0C2-E93BA85B0E88}" srcOrd="13" destOrd="0" presId="urn:microsoft.com/office/officeart/2005/8/layout/hChevron3"/>
    <dgm:cxn modelId="{F746F168-CE78-49A2-AB79-62BACFAA840C}" type="presParOf" srcId="{BDD675EA-D550-4719-AF9D-5C17D1AA1258}" destId="{5CA211BD-E36C-455E-99B4-494A44B9929A}" srcOrd="14" destOrd="0" presId="urn:microsoft.com/office/officeart/2005/8/layout/hChevron3"/>
    <dgm:cxn modelId="{C70E77F3-14DC-4EB1-B18B-01388A707808}" type="presParOf" srcId="{BDD675EA-D550-4719-AF9D-5C17D1AA1258}" destId="{B355C3C1-3EB0-4E21-AC12-1C54C0BE9531}" srcOrd="15" destOrd="0" presId="urn:microsoft.com/office/officeart/2005/8/layout/hChevron3"/>
    <dgm:cxn modelId="{47113ACE-40A5-491D-9FEF-02E88376CB15}" type="presParOf" srcId="{BDD675EA-D550-4719-AF9D-5C17D1AA1258}" destId="{F0506FF9-18ED-439A-8F07-5D1BBE9FF477}" srcOrd="16" destOrd="0" presId="urn:microsoft.com/office/officeart/2005/8/layout/hChevron3"/>
    <dgm:cxn modelId="{24B23A6E-D023-499B-83C2-A16E8757BCDB}" type="presParOf" srcId="{BDD675EA-D550-4719-AF9D-5C17D1AA1258}" destId="{AA782732-ABF3-4339-BBF7-A405C8D52B48}" srcOrd="17" destOrd="0" presId="urn:microsoft.com/office/officeart/2005/8/layout/hChevron3"/>
    <dgm:cxn modelId="{B1721E68-E0BE-439E-A2CD-C13CC0E54142}" type="presParOf" srcId="{BDD675EA-D550-4719-AF9D-5C17D1AA1258}" destId="{235DED03-6F3E-4FC4-93F1-CB1F749E9ECD}" srcOrd="18" destOrd="0" presId="urn:microsoft.com/office/officeart/2005/8/layout/hChevron3"/>
  </dgm:cxnLst>
  <dgm:bg>
    <a:solidFill>
      <a:srgbClr val="9B9B9B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7EFDF1F-60F3-4F0E-BDC8-B4BC1858B16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B83D724-40CC-4980-AE06-E11315A30074}">
      <dgm:prSet/>
      <dgm:spPr>
        <a:solidFill>
          <a:schemeClr val="accent1"/>
        </a:solidFill>
      </dgm:spPr>
      <dgm:t>
        <a:bodyPr/>
        <a:lstStyle/>
        <a:p>
          <a:endParaRPr lang="fr-CH" dirty="0"/>
        </a:p>
      </dgm:t>
    </dgm:pt>
    <dgm:pt modelId="{C819A45C-5AF0-4F7A-8258-544262412953}" type="parTrans" cxnId="{DC5C1868-5E4C-4935-8B94-F00ED41F3451}">
      <dgm:prSet/>
      <dgm:spPr/>
      <dgm:t>
        <a:bodyPr/>
        <a:lstStyle/>
        <a:p>
          <a:endParaRPr lang="fr-CH"/>
        </a:p>
      </dgm:t>
    </dgm:pt>
    <dgm:pt modelId="{2332F220-0798-44CC-AD97-22DEE0CD197D}" type="sibTrans" cxnId="{DC5C1868-5E4C-4935-8B94-F00ED41F3451}">
      <dgm:prSet/>
      <dgm:spPr/>
      <dgm:t>
        <a:bodyPr/>
        <a:lstStyle/>
        <a:p>
          <a:endParaRPr lang="fr-CH"/>
        </a:p>
      </dgm:t>
    </dgm:pt>
    <dgm:pt modelId="{8B7D8F77-B278-4823-A393-BF8E53664B68}">
      <dgm:prSet/>
      <dgm:spPr/>
      <dgm:t>
        <a:bodyPr/>
        <a:lstStyle/>
        <a:p>
          <a:endParaRPr lang="fr-CH" dirty="0"/>
        </a:p>
      </dgm:t>
    </dgm:pt>
    <dgm:pt modelId="{46AF5054-5992-430E-8485-03BEA146217A}" type="parTrans" cxnId="{CE5FA658-6D95-4D5F-9DD2-FA8681E1CA4E}">
      <dgm:prSet/>
      <dgm:spPr/>
      <dgm:t>
        <a:bodyPr/>
        <a:lstStyle/>
        <a:p>
          <a:endParaRPr lang="fr-CH"/>
        </a:p>
      </dgm:t>
    </dgm:pt>
    <dgm:pt modelId="{075050C5-F305-4FD7-AB6E-AEB6197BDB2F}" type="sibTrans" cxnId="{CE5FA658-6D95-4D5F-9DD2-FA8681E1CA4E}">
      <dgm:prSet/>
      <dgm:spPr/>
      <dgm:t>
        <a:bodyPr/>
        <a:lstStyle/>
        <a:p>
          <a:endParaRPr lang="fr-CH"/>
        </a:p>
      </dgm:t>
    </dgm:pt>
    <dgm:pt modelId="{8E22F0E1-1F9A-4807-87C4-C8C5AFCABD5C}">
      <dgm:prSet/>
      <dgm:spPr/>
      <dgm:t>
        <a:bodyPr/>
        <a:lstStyle/>
        <a:p>
          <a:endParaRPr lang="fr-CH" dirty="0"/>
        </a:p>
      </dgm:t>
    </dgm:pt>
    <dgm:pt modelId="{8FE559A4-9AFA-4768-B6BB-62190186BD97}" type="parTrans" cxnId="{6C99AAE3-154A-49B4-A463-DEDFB428626E}">
      <dgm:prSet/>
      <dgm:spPr/>
      <dgm:t>
        <a:bodyPr/>
        <a:lstStyle/>
        <a:p>
          <a:endParaRPr lang="fr-CH"/>
        </a:p>
      </dgm:t>
    </dgm:pt>
    <dgm:pt modelId="{27A69567-5449-48CC-BD6E-9AB0A802DE89}" type="sibTrans" cxnId="{6C99AAE3-154A-49B4-A463-DEDFB428626E}">
      <dgm:prSet/>
      <dgm:spPr/>
      <dgm:t>
        <a:bodyPr/>
        <a:lstStyle/>
        <a:p>
          <a:endParaRPr lang="fr-CH"/>
        </a:p>
      </dgm:t>
    </dgm:pt>
    <dgm:pt modelId="{569891F7-3185-4021-A8BE-AE13358E5A16}">
      <dgm:prSet/>
      <dgm:spPr/>
      <dgm:t>
        <a:bodyPr/>
        <a:lstStyle/>
        <a:p>
          <a:endParaRPr lang="fr-CH" dirty="0"/>
        </a:p>
      </dgm:t>
    </dgm:pt>
    <dgm:pt modelId="{A88FD696-BF4E-47A5-BB39-0A977961663F}" type="parTrans" cxnId="{34D1FE6A-1F93-43E3-9A38-ECB7BC4A86FC}">
      <dgm:prSet/>
      <dgm:spPr/>
      <dgm:t>
        <a:bodyPr/>
        <a:lstStyle/>
        <a:p>
          <a:endParaRPr lang="fr-CH"/>
        </a:p>
      </dgm:t>
    </dgm:pt>
    <dgm:pt modelId="{B2D37F66-745C-4A3B-922A-B1ED01BF95D0}" type="sibTrans" cxnId="{34D1FE6A-1F93-43E3-9A38-ECB7BC4A86FC}">
      <dgm:prSet/>
      <dgm:spPr/>
      <dgm:t>
        <a:bodyPr/>
        <a:lstStyle/>
        <a:p>
          <a:endParaRPr lang="fr-CH"/>
        </a:p>
      </dgm:t>
    </dgm:pt>
    <dgm:pt modelId="{D2CAF41E-7648-4391-A102-9D654748A8A1}">
      <dgm:prSet/>
      <dgm:spPr/>
      <dgm:t>
        <a:bodyPr/>
        <a:lstStyle/>
        <a:p>
          <a:endParaRPr lang="fr-CH" dirty="0"/>
        </a:p>
      </dgm:t>
    </dgm:pt>
    <dgm:pt modelId="{C2CBBF9E-D583-4C6C-A3CC-961C9613F41C}" type="parTrans" cxnId="{F4A34CC3-7DB5-48C4-95FB-9D3526CF0FE6}">
      <dgm:prSet/>
      <dgm:spPr/>
      <dgm:t>
        <a:bodyPr/>
        <a:lstStyle/>
        <a:p>
          <a:endParaRPr lang="fr-CH"/>
        </a:p>
      </dgm:t>
    </dgm:pt>
    <dgm:pt modelId="{6C82F835-6B7C-4B01-AF83-DC70B84434D8}" type="sibTrans" cxnId="{F4A34CC3-7DB5-48C4-95FB-9D3526CF0FE6}">
      <dgm:prSet/>
      <dgm:spPr/>
      <dgm:t>
        <a:bodyPr/>
        <a:lstStyle/>
        <a:p>
          <a:endParaRPr lang="fr-CH"/>
        </a:p>
      </dgm:t>
    </dgm:pt>
    <dgm:pt modelId="{6D66F632-8537-49F2-9D8E-C0DEB7696BEF}">
      <dgm:prSet/>
      <dgm:spPr/>
      <dgm:t>
        <a:bodyPr/>
        <a:lstStyle/>
        <a:p>
          <a:endParaRPr lang="fr-CH" dirty="0"/>
        </a:p>
      </dgm:t>
    </dgm:pt>
    <dgm:pt modelId="{116AB978-5884-48E5-A2B6-037714DFCF94}" type="parTrans" cxnId="{E09342A9-F5BB-45C3-A113-7C44A10A8A90}">
      <dgm:prSet/>
      <dgm:spPr/>
      <dgm:t>
        <a:bodyPr/>
        <a:lstStyle/>
        <a:p>
          <a:endParaRPr lang="fr-CH"/>
        </a:p>
      </dgm:t>
    </dgm:pt>
    <dgm:pt modelId="{A7BCA3AC-B9E1-4428-A09C-3A694AF91C8D}" type="sibTrans" cxnId="{E09342A9-F5BB-45C3-A113-7C44A10A8A90}">
      <dgm:prSet/>
      <dgm:spPr/>
      <dgm:t>
        <a:bodyPr/>
        <a:lstStyle/>
        <a:p>
          <a:endParaRPr lang="fr-CH"/>
        </a:p>
      </dgm:t>
    </dgm:pt>
    <dgm:pt modelId="{A34E7A10-C653-467B-9E32-8C9021336038}">
      <dgm:prSet/>
      <dgm:spPr/>
      <dgm:t>
        <a:bodyPr/>
        <a:lstStyle/>
        <a:p>
          <a:endParaRPr lang="fr-CH" dirty="0"/>
        </a:p>
      </dgm:t>
    </dgm:pt>
    <dgm:pt modelId="{D3128B2C-83B0-450C-96EC-C4043187A2A6}" type="parTrans" cxnId="{B861C9B4-8938-4BC3-B506-0336AB03D8E6}">
      <dgm:prSet/>
      <dgm:spPr/>
      <dgm:t>
        <a:bodyPr/>
        <a:lstStyle/>
        <a:p>
          <a:endParaRPr lang="fr-CH"/>
        </a:p>
      </dgm:t>
    </dgm:pt>
    <dgm:pt modelId="{1CC86822-8E0C-4B7B-9D28-5A9BBA4AD135}" type="sibTrans" cxnId="{B861C9B4-8938-4BC3-B506-0336AB03D8E6}">
      <dgm:prSet/>
      <dgm:spPr/>
      <dgm:t>
        <a:bodyPr/>
        <a:lstStyle/>
        <a:p>
          <a:endParaRPr lang="fr-CH"/>
        </a:p>
      </dgm:t>
    </dgm:pt>
    <dgm:pt modelId="{FEADA8E7-B684-4869-BDF3-49477D4D5A85}">
      <dgm:prSet/>
      <dgm:spPr/>
      <dgm:t>
        <a:bodyPr/>
        <a:lstStyle/>
        <a:p>
          <a:endParaRPr lang="fr-CH" dirty="0"/>
        </a:p>
      </dgm:t>
    </dgm:pt>
    <dgm:pt modelId="{B4CBC9B8-5F29-4BC6-9C67-DFFE27AD13B1}" type="parTrans" cxnId="{4A85C52B-9949-472A-8FED-2DBD70311BDC}">
      <dgm:prSet/>
      <dgm:spPr/>
      <dgm:t>
        <a:bodyPr/>
        <a:lstStyle/>
        <a:p>
          <a:endParaRPr lang="fr-CH"/>
        </a:p>
      </dgm:t>
    </dgm:pt>
    <dgm:pt modelId="{984DD405-E21C-42C8-B60C-A1FCEB76AC73}" type="sibTrans" cxnId="{4A85C52B-9949-472A-8FED-2DBD70311BDC}">
      <dgm:prSet/>
      <dgm:spPr/>
      <dgm:t>
        <a:bodyPr/>
        <a:lstStyle/>
        <a:p>
          <a:endParaRPr lang="fr-CH"/>
        </a:p>
      </dgm:t>
    </dgm:pt>
    <dgm:pt modelId="{C7E19194-2EEA-487B-A788-E414FE9E894E}">
      <dgm:prSet/>
      <dgm:spPr/>
      <dgm:t>
        <a:bodyPr/>
        <a:lstStyle/>
        <a:p>
          <a:endParaRPr lang="fr-CH" dirty="0"/>
        </a:p>
      </dgm:t>
    </dgm:pt>
    <dgm:pt modelId="{21B28206-CC9D-4252-A617-C6D5B7186723}" type="parTrans" cxnId="{B616AB80-2382-4670-9580-79468F6EBC14}">
      <dgm:prSet/>
      <dgm:spPr/>
      <dgm:t>
        <a:bodyPr/>
        <a:lstStyle/>
        <a:p>
          <a:endParaRPr lang="fr-CH"/>
        </a:p>
      </dgm:t>
    </dgm:pt>
    <dgm:pt modelId="{723045D5-9558-469D-9511-E624AB8AB548}" type="sibTrans" cxnId="{B616AB80-2382-4670-9580-79468F6EBC14}">
      <dgm:prSet/>
      <dgm:spPr/>
      <dgm:t>
        <a:bodyPr/>
        <a:lstStyle/>
        <a:p>
          <a:endParaRPr lang="fr-CH"/>
        </a:p>
      </dgm:t>
    </dgm:pt>
    <dgm:pt modelId="{26EB1649-5E4E-464A-8563-9889D1BF712A}">
      <dgm:prSet/>
      <dgm:spPr/>
      <dgm:t>
        <a:bodyPr/>
        <a:lstStyle/>
        <a:p>
          <a:endParaRPr lang="fr-CH" dirty="0"/>
        </a:p>
      </dgm:t>
    </dgm:pt>
    <dgm:pt modelId="{B50F888B-00B9-42E1-BA7A-223F52C6A4E8}" type="parTrans" cxnId="{EA51EA5C-8DDC-454C-906C-81D52B81D867}">
      <dgm:prSet/>
      <dgm:spPr/>
      <dgm:t>
        <a:bodyPr/>
        <a:lstStyle/>
        <a:p>
          <a:endParaRPr lang="fr-CH"/>
        </a:p>
      </dgm:t>
    </dgm:pt>
    <dgm:pt modelId="{3326DBB4-0B43-430B-A7C9-45031FAF4ADF}" type="sibTrans" cxnId="{EA51EA5C-8DDC-454C-906C-81D52B81D867}">
      <dgm:prSet/>
      <dgm:spPr/>
      <dgm:t>
        <a:bodyPr/>
        <a:lstStyle/>
        <a:p>
          <a:endParaRPr lang="fr-CH"/>
        </a:p>
      </dgm:t>
    </dgm:pt>
    <dgm:pt modelId="{BDD675EA-D550-4719-AF9D-5C17D1AA1258}" type="pres">
      <dgm:prSet presAssocID="{F7EFDF1F-60F3-4F0E-BDC8-B4BC1858B16A}" presName="Name0" presStyleCnt="0">
        <dgm:presLayoutVars>
          <dgm:dir/>
          <dgm:resizeHandles val="exact"/>
        </dgm:presLayoutVars>
      </dgm:prSet>
      <dgm:spPr/>
    </dgm:pt>
    <dgm:pt modelId="{E982357A-FA40-4488-B9D9-507C5C36D345}" type="pres">
      <dgm:prSet presAssocID="{7B83D724-40CC-4980-AE06-E11315A30074}" presName="parTxOnly" presStyleLbl="node1" presStyleIdx="0" presStyleCnt="10">
        <dgm:presLayoutVars>
          <dgm:bulletEnabled val="1"/>
        </dgm:presLayoutVars>
      </dgm:prSet>
      <dgm:spPr/>
    </dgm:pt>
    <dgm:pt modelId="{AE10B834-02FF-493F-A958-8EF274FD5F42}" type="pres">
      <dgm:prSet presAssocID="{2332F220-0798-44CC-AD97-22DEE0CD197D}" presName="parSpace" presStyleCnt="0"/>
      <dgm:spPr/>
    </dgm:pt>
    <dgm:pt modelId="{8895A54E-1235-4F45-B719-52EA61A82AF6}" type="pres">
      <dgm:prSet presAssocID="{8B7D8F77-B278-4823-A393-BF8E53664B68}" presName="parTxOnly" presStyleLbl="node1" presStyleIdx="1" presStyleCnt="10">
        <dgm:presLayoutVars>
          <dgm:bulletEnabled val="1"/>
        </dgm:presLayoutVars>
      </dgm:prSet>
      <dgm:spPr/>
    </dgm:pt>
    <dgm:pt modelId="{7F8C2D2E-D308-4471-86C2-B6EF7F491BF4}" type="pres">
      <dgm:prSet presAssocID="{075050C5-F305-4FD7-AB6E-AEB6197BDB2F}" presName="parSpace" presStyleCnt="0"/>
      <dgm:spPr/>
    </dgm:pt>
    <dgm:pt modelId="{BDA76CB6-F673-4196-B1BE-46E861A85EB1}" type="pres">
      <dgm:prSet presAssocID="{8E22F0E1-1F9A-4807-87C4-C8C5AFCABD5C}" presName="parTxOnly" presStyleLbl="node1" presStyleIdx="2" presStyleCnt="10">
        <dgm:presLayoutVars>
          <dgm:bulletEnabled val="1"/>
        </dgm:presLayoutVars>
      </dgm:prSet>
      <dgm:spPr/>
    </dgm:pt>
    <dgm:pt modelId="{2728CA6B-98B5-46CD-819A-BDE0E6625242}" type="pres">
      <dgm:prSet presAssocID="{27A69567-5449-48CC-BD6E-9AB0A802DE89}" presName="parSpace" presStyleCnt="0"/>
      <dgm:spPr/>
    </dgm:pt>
    <dgm:pt modelId="{BE4026D4-F60E-42A4-9E62-D92D0DF516FA}" type="pres">
      <dgm:prSet presAssocID="{569891F7-3185-4021-A8BE-AE13358E5A16}" presName="parTxOnly" presStyleLbl="node1" presStyleIdx="3" presStyleCnt="10">
        <dgm:presLayoutVars>
          <dgm:bulletEnabled val="1"/>
        </dgm:presLayoutVars>
      </dgm:prSet>
      <dgm:spPr/>
    </dgm:pt>
    <dgm:pt modelId="{B66ACE1F-711F-40DD-9C56-EBC3E56F7B68}" type="pres">
      <dgm:prSet presAssocID="{B2D37F66-745C-4A3B-922A-B1ED01BF95D0}" presName="parSpace" presStyleCnt="0"/>
      <dgm:spPr/>
    </dgm:pt>
    <dgm:pt modelId="{2A1C8FE1-E111-4104-A145-CB451FD08283}" type="pres">
      <dgm:prSet presAssocID="{D2CAF41E-7648-4391-A102-9D654748A8A1}" presName="parTxOnly" presStyleLbl="node1" presStyleIdx="4" presStyleCnt="10">
        <dgm:presLayoutVars>
          <dgm:bulletEnabled val="1"/>
        </dgm:presLayoutVars>
      </dgm:prSet>
      <dgm:spPr/>
    </dgm:pt>
    <dgm:pt modelId="{4DD59847-55EC-4253-9752-F6C2D068283D}" type="pres">
      <dgm:prSet presAssocID="{6C82F835-6B7C-4B01-AF83-DC70B84434D8}" presName="parSpace" presStyleCnt="0"/>
      <dgm:spPr/>
    </dgm:pt>
    <dgm:pt modelId="{06A0E526-3F10-4B01-AAA8-7D4D318C5184}" type="pres">
      <dgm:prSet presAssocID="{6D66F632-8537-49F2-9D8E-C0DEB7696BEF}" presName="parTxOnly" presStyleLbl="node1" presStyleIdx="5" presStyleCnt="10">
        <dgm:presLayoutVars>
          <dgm:bulletEnabled val="1"/>
        </dgm:presLayoutVars>
      </dgm:prSet>
      <dgm:spPr/>
    </dgm:pt>
    <dgm:pt modelId="{6E08881A-4574-47FA-9094-EA759F8AF5F1}" type="pres">
      <dgm:prSet presAssocID="{A7BCA3AC-B9E1-4428-A09C-3A694AF91C8D}" presName="parSpace" presStyleCnt="0"/>
      <dgm:spPr/>
    </dgm:pt>
    <dgm:pt modelId="{25CB98AF-348D-42F7-A3FA-600B1A8794AD}" type="pres">
      <dgm:prSet presAssocID="{A34E7A10-C653-467B-9E32-8C9021336038}" presName="parTxOnly" presStyleLbl="node1" presStyleIdx="6" presStyleCnt="10">
        <dgm:presLayoutVars>
          <dgm:bulletEnabled val="1"/>
        </dgm:presLayoutVars>
      </dgm:prSet>
      <dgm:spPr/>
    </dgm:pt>
    <dgm:pt modelId="{65D6917A-BF78-45D4-B0C2-E93BA85B0E88}" type="pres">
      <dgm:prSet presAssocID="{1CC86822-8E0C-4B7B-9D28-5A9BBA4AD135}" presName="parSpace" presStyleCnt="0"/>
      <dgm:spPr/>
    </dgm:pt>
    <dgm:pt modelId="{5CA211BD-E36C-455E-99B4-494A44B9929A}" type="pres">
      <dgm:prSet presAssocID="{FEADA8E7-B684-4869-BDF3-49477D4D5A85}" presName="parTxOnly" presStyleLbl="node1" presStyleIdx="7" presStyleCnt="10">
        <dgm:presLayoutVars>
          <dgm:bulletEnabled val="1"/>
        </dgm:presLayoutVars>
      </dgm:prSet>
      <dgm:spPr/>
    </dgm:pt>
    <dgm:pt modelId="{B355C3C1-3EB0-4E21-AC12-1C54C0BE9531}" type="pres">
      <dgm:prSet presAssocID="{984DD405-E21C-42C8-B60C-A1FCEB76AC73}" presName="parSpace" presStyleCnt="0"/>
      <dgm:spPr/>
    </dgm:pt>
    <dgm:pt modelId="{F0506FF9-18ED-439A-8F07-5D1BBE9FF477}" type="pres">
      <dgm:prSet presAssocID="{C7E19194-2EEA-487B-A788-E414FE9E894E}" presName="parTxOnly" presStyleLbl="node1" presStyleIdx="8" presStyleCnt="10">
        <dgm:presLayoutVars>
          <dgm:bulletEnabled val="1"/>
        </dgm:presLayoutVars>
      </dgm:prSet>
      <dgm:spPr/>
    </dgm:pt>
    <dgm:pt modelId="{AA782732-ABF3-4339-BBF7-A405C8D52B48}" type="pres">
      <dgm:prSet presAssocID="{723045D5-9558-469D-9511-E624AB8AB548}" presName="parSpace" presStyleCnt="0"/>
      <dgm:spPr/>
    </dgm:pt>
    <dgm:pt modelId="{235DED03-6F3E-4FC4-93F1-CB1F749E9ECD}" type="pres">
      <dgm:prSet presAssocID="{26EB1649-5E4E-464A-8563-9889D1BF712A}" presName="parTxOnly" presStyleLbl="node1" presStyleIdx="9" presStyleCnt="10">
        <dgm:presLayoutVars>
          <dgm:bulletEnabled val="1"/>
        </dgm:presLayoutVars>
      </dgm:prSet>
      <dgm:spPr/>
    </dgm:pt>
  </dgm:ptLst>
  <dgm:cxnLst>
    <dgm:cxn modelId="{09BB441B-C44F-446D-9B5B-01052A151347}" type="presOf" srcId="{569891F7-3185-4021-A8BE-AE13358E5A16}" destId="{BE4026D4-F60E-42A4-9E62-D92D0DF516FA}" srcOrd="0" destOrd="0" presId="urn:microsoft.com/office/officeart/2005/8/layout/hChevron3"/>
    <dgm:cxn modelId="{2566381E-8FF3-4539-B603-8CDA78AE0667}" type="presOf" srcId="{7B83D724-40CC-4980-AE06-E11315A30074}" destId="{E982357A-FA40-4488-B9D9-507C5C36D345}" srcOrd="0" destOrd="0" presId="urn:microsoft.com/office/officeart/2005/8/layout/hChevron3"/>
    <dgm:cxn modelId="{4A85C52B-9949-472A-8FED-2DBD70311BDC}" srcId="{F7EFDF1F-60F3-4F0E-BDC8-B4BC1858B16A}" destId="{FEADA8E7-B684-4869-BDF3-49477D4D5A85}" srcOrd="7" destOrd="0" parTransId="{B4CBC9B8-5F29-4BC6-9C67-DFFE27AD13B1}" sibTransId="{984DD405-E21C-42C8-B60C-A1FCEB76AC73}"/>
    <dgm:cxn modelId="{924C1531-B7BA-41F9-8A84-5D48CC1351CB}" type="presOf" srcId="{6D66F632-8537-49F2-9D8E-C0DEB7696BEF}" destId="{06A0E526-3F10-4B01-AAA8-7D4D318C5184}" srcOrd="0" destOrd="0" presId="urn:microsoft.com/office/officeart/2005/8/layout/hChevron3"/>
    <dgm:cxn modelId="{EA51EA5C-8DDC-454C-906C-81D52B81D867}" srcId="{F7EFDF1F-60F3-4F0E-BDC8-B4BC1858B16A}" destId="{26EB1649-5E4E-464A-8563-9889D1BF712A}" srcOrd="9" destOrd="0" parTransId="{B50F888B-00B9-42E1-BA7A-223F52C6A4E8}" sibTransId="{3326DBB4-0B43-430B-A7C9-45031FAF4ADF}"/>
    <dgm:cxn modelId="{7407615D-FD5B-4EED-B311-310BC83F9F25}" type="presOf" srcId="{8E22F0E1-1F9A-4807-87C4-C8C5AFCABD5C}" destId="{BDA76CB6-F673-4196-B1BE-46E861A85EB1}" srcOrd="0" destOrd="0" presId="urn:microsoft.com/office/officeart/2005/8/layout/hChevron3"/>
    <dgm:cxn modelId="{DC5C1868-5E4C-4935-8B94-F00ED41F3451}" srcId="{F7EFDF1F-60F3-4F0E-BDC8-B4BC1858B16A}" destId="{7B83D724-40CC-4980-AE06-E11315A30074}" srcOrd="0" destOrd="0" parTransId="{C819A45C-5AF0-4F7A-8258-544262412953}" sibTransId="{2332F220-0798-44CC-AD97-22DEE0CD197D}"/>
    <dgm:cxn modelId="{34D1FE6A-1F93-43E3-9A38-ECB7BC4A86FC}" srcId="{F7EFDF1F-60F3-4F0E-BDC8-B4BC1858B16A}" destId="{569891F7-3185-4021-A8BE-AE13358E5A16}" srcOrd="3" destOrd="0" parTransId="{A88FD696-BF4E-47A5-BB39-0A977961663F}" sibTransId="{B2D37F66-745C-4A3B-922A-B1ED01BF95D0}"/>
    <dgm:cxn modelId="{857A484C-95FA-47C8-BD76-8C1A5A77D83F}" type="presOf" srcId="{F7EFDF1F-60F3-4F0E-BDC8-B4BC1858B16A}" destId="{BDD675EA-D550-4719-AF9D-5C17D1AA1258}" srcOrd="0" destOrd="0" presId="urn:microsoft.com/office/officeart/2005/8/layout/hChevron3"/>
    <dgm:cxn modelId="{CE5FA658-6D95-4D5F-9DD2-FA8681E1CA4E}" srcId="{F7EFDF1F-60F3-4F0E-BDC8-B4BC1858B16A}" destId="{8B7D8F77-B278-4823-A393-BF8E53664B68}" srcOrd="1" destOrd="0" parTransId="{46AF5054-5992-430E-8485-03BEA146217A}" sibTransId="{075050C5-F305-4FD7-AB6E-AEB6197BDB2F}"/>
    <dgm:cxn modelId="{B616AB80-2382-4670-9580-79468F6EBC14}" srcId="{F7EFDF1F-60F3-4F0E-BDC8-B4BC1858B16A}" destId="{C7E19194-2EEA-487B-A788-E414FE9E894E}" srcOrd="8" destOrd="0" parTransId="{21B28206-CC9D-4252-A617-C6D5B7186723}" sibTransId="{723045D5-9558-469D-9511-E624AB8AB548}"/>
    <dgm:cxn modelId="{ED232F91-3A3F-4E72-B6BB-114A9F71F73E}" type="presOf" srcId="{8B7D8F77-B278-4823-A393-BF8E53664B68}" destId="{8895A54E-1235-4F45-B719-52EA61A82AF6}" srcOrd="0" destOrd="0" presId="urn:microsoft.com/office/officeart/2005/8/layout/hChevron3"/>
    <dgm:cxn modelId="{51163298-3DAB-4141-B329-2607B037B890}" type="presOf" srcId="{C7E19194-2EEA-487B-A788-E414FE9E894E}" destId="{F0506FF9-18ED-439A-8F07-5D1BBE9FF477}" srcOrd="0" destOrd="0" presId="urn:microsoft.com/office/officeart/2005/8/layout/hChevron3"/>
    <dgm:cxn modelId="{E09342A9-F5BB-45C3-A113-7C44A10A8A90}" srcId="{F7EFDF1F-60F3-4F0E-BDC8-B4BC1858B16A}" destId="{6D66F632-8537-49F2-9D8E-C0DEB7696BEF}" srcOrd="5" destOrd="0" parTransId="{116AB978-5884-48E5-A2B6-037714DFCF94}" sibTransId="{A7BCA3AC-B9E1-4428-A09C-3A694AF91C8D}"/>
    <dgm:cxn modelId="{B861C9B4-8938-4BC3-B506-0336AB03D8E6}" srcId="{F7EFDF1F-60F3-4F0E-BDC8-B4BC1858B16A}" destId="{A34E7A10-C653-467B-9E32-8C9021336038}" srcOrd="6" destOrd="0" parTransId="{D3128B2C-83B0-450C-96EC-C4043187A2A6}" sibTransId="{1CC86822-8E0C-4B7B-9D28-5A9BBA4AD135}"/>
    <dgm:cxn modelId="{0A826DC2-CCA7-4823-88B6-31F6FFB2FC0E}" type="presOf" srcId="{D2CAF41E-7648-4391-A102-9D654748A8A1}" destId="{2A1C8FE1-E111-4104-A145-CB451FD08283}" srcOrd="0" destOrd="0" presId="urn:microsoft.com/office/officeart/2005/8/layout/hChevron3"/>
    <dgm:cxn modelId="{F4A34CC3-7DB5-48C4-95FB-9D3526CF0FE6}" srcId="{F7EFDF1F-60F3-4F0E-BDC8-B4BC1858B16A}" destId="{D2CAF41E-7648-4391-A102-9D654748A8A1}" srcOrd="4" destOrd="0" parTransId="{C2CBBF9E-D583-4C6C-A3CC-961C9613F41C}" sibTransId="{6C82F835-6B7C-4B01-AF83-DC70B84434D8}"/>
    <dgm:cxn modelId="{7952B4CC-8793-43AF-8339-35C075AC71FD}" type="presOf" srcId="{A34E7A10-C653-467B-9E32-8C9021336038}" destId="{25CB98AF-348D-42F7-A3FA-600B1A8794AD}" srcOrd="0" destOrd="0" presId="urn:microsoft.com/office/officeart/2005/8/layout/hChevron3"/>
    <dgm:cxn modelId="{E7158FE1-0F8D-498A-A40A-F700A414C080}" type="presOf" srcId="{FEADA8E7-B684-4869-BDF3-49477D4D5A85}" destId="{5CA211BD-E36C-455E-99B4-494A44B9929A}" srcOrd="0" destOrd="0" presId="urn:microsoft.com/office/officeart/2005/8/layout/hChevron3"/>
    <dgm:cxn modelId="{6C99AAE3-154A-49B4-A463-DEDFB428626E}" srcId="{F7EFDF1F-60F3-4F0E-BDC8-B4BC1858B16A}" destId="{8E22F0E1-1F9A-4807-87C4-C8C5AFCABD5C}" srcOrd="2" destOrd="0" parTransId="{8FE559A4-9AFA-4768-B6BB-62190186BD97}" sibTransId="{27A69567-5449-48CC-BD6E-9AB0A802DE89}"/>
    <dgm:cxn modelId="{3CC57AEC-94AA-4BA8-A197-47F3DDEEF341}" type="presOf" srcId="{26EB1649-5E4E-464A-8563-9889D1BF712A}" destId="{235DED03-6F3E-4FC4-93F1-CB1F749E9ECD}" srcOrd="0" destOrd="0" presId="urn:microsoft.com/office/officeart/2005/8/layout/hChevron3"/>
    <dgm:cxn modelId="{015A4238-38AD-4798-ACF6-75323DC132D1}" type="presParOf" srcId="{BDD675EA-D550-4719-AF9D-5C17D1AA1258}" destId="{E982357A-FA40-4488-B9D9-507C5C36D345}" srcOrd="0" destOrd="0" presId="urn:microsoft.com/office/officeart/2005/8/layout/hChevron3"/>
    <dgm:cxn modelId="{AA021643-463A-418F-B7FD-7514E2828C32}" type="presParOf" srcId="{BDD675EA-D550-4719-AF9D-5C17D1AA1258}" destId="{AE10B834-02FF-493F-A958-8EF274FD5F42}" srcOrd="1" destOrd="0" presId="urn:microsoft.com/office/officeart/2005/8/layout/hChevron3"/>
    <dgm:cxn modelId="{466D1B3A-A2E6-454A-B91A-1088DEEBFFD5}" type="presParOf" srcId="{BDD675EA-D550-4719-AF9D-5C17D1AA1258}" destId="{8895A54E-1235-4F45-B719-52EA61A82AF6}" srcOrd="2" destOrd="0" presId="urn:microsoft.com/office/officeart/2005/8/layout/hChevron3"/>
    <dgm:cxn modelId="{79500BFA-A9B3-4729-99E6-76F2E373A221}" type="presParOf" srcId="{BDD675EA-D550-4719-AF9D-5C17D1AA1258}" destId="{7F8C2D2E-D308-4471-86C2-B6EF7F491BF4}" srcOrd="3" destOrd="0" presId="urn:microsoft.com/office/officeart/2005/8/layout/hChevron3"/>
    <dgm:cxn modelId="{FCF9D395-1C5C-4779-AFC3-FDBDFDC91BE7}" type="presParOf" srcId="{BDD675EA-D550-4719-AF9D-5C17D1AA1258}" destId="{BDA76CB6-F673-4196-B1BE-46E861A85EB1}" srcOrd="4" destOrd="0" presId="urn:microsoft.com/office/officeart/2005/8/layout/hChevron3"/>
    <dgm:cxn modelId="{E6691345-B06B-41C4-8B06-545D6C1205E3}" type="presParOf" srcId="{BDD675EA-D550-4719-AF9D-5C17D1AA1258}" destId="{2728CA6B-98B5-46CD-819A-BDE0E6625242}" srcOrd="5" destOrd="0" presId="urn:microsoft.com/office/officeart/2005/8/layout/hChevron3"/>
    <dgm:cxn modelId="{FFB8DD47-5C4C-44BF-9EFF-4A31D409475E}" type="presParOf" srcId="{BDD675EA-D550-4719-AF9D-5C17D1AA1258}" destId="{BE4026D4-F60E-42A4-9E62-D92D0DF516FA}" srcOrd="6" destOrd="0" presId="urn:microsoft.com/office/officeart/2005/8/layout/hChevron3"/>
    <dgm:cxn modelId="{D4F3D82B-A903-45CD-84CF-2C967732B029}" type="presParOf" srcId="{BDD675EA-D550-4719-AF9D-5C17D1AA1258}" destId="{B66ACE1F-711F-40DD-9C56-EBC3E56F7B68}" srcOrd="7" destOrd="0" presId="urn:microsoft.com/office/officeart/2005/8/layout/hChevron3"/>
    <dgm:cxn modelId="{160D65AC-6BD9-44B4-AEDC-7621A8F3203E}" type="presParOf" srcId="{BDD675EA-D550-4719-AF9D-5C17D1AA1258}" destId="{2A1C8FE1-E111-4104-A145-CB451FD08283}" srcOrd="8" destOrd="0" presId="urn:microsoft.com/office/officeart/2005/8/layout/hChevron3"/>
    <dgm:cxn modelId="{6D0CF81C-F43A-4519-9174-19F0AC36D45D}" type="presParOf" srcId="{BDD675EA-D550-4719-AF9D-5C17D1AA1258}" destId="{4DD59847-55EC-4253-9752-F6C2D068283D}" srcOrd="9" destOrd="0" presId="urn:microsoft.com/office/officeart/2005/8/layout/hChevron3"/>
    <dgm:cxn modelId="{035FB4ED-D72F-4914-88C3-29F49AC9B41C}" type="presParOf" srcId="{BDD675EA-D550-4719-AF9D-5C17D1AA1258}" destId="{06A0E526-3F10-4B01-AAA8-7D4D318C5184}" srcOrd="10" destOrd="0" presId="urn:microsoft.com/office/officeart/2005/8/layout/hChevron3"/>
    <dgm:cxn modelId="{C6A3A13E-EDCD-4E7E-945E-E54042EAAEBC}" type="presParOf" srcId="{BDD675EA-D550-4719-AF9D-5C17D1AA1258}" destId="{6E08881A-4574-47FA-9094-EA759F8AF5F1}" srcOrd="11" destOrd="0" presId="urn:microsoft.com/office/officeart/2005/8/layout/hChevron3"/>
    <dgm:cxn modelId="{66774488-11FE-4E65-9CEE-59EBDD6202A4}" type="presParOf" srcId="{BDD675EA-D550-4719-AF9D-5C17D1AA1258}" destId="{25CB98AF-348D-42F7-A3FA-600B1A8794AD}" srcOrd="12" destOrd="0" presId="urn:microsoft.com/office/officeart/2005/8/layout/hChevron3"/>
    <dgm:cxn modelId="{28481516-1B66-46D9-B88F-D6151840ACDD}" type="presParOf" srcId="{BDD675EA-D550-4719-AF9D-5C17D1AA1258}" destId="{65D6917A-BF78-45D4-B0C2-E93BA85B0E88}" srcOrd="13" destOrd="0" presId="urn:microsoft.com/office/officeart/2005/8/layout/hChevron3"/>
    <dgm:cxn modelId="{F746F168-CE78-49A2-AB79-62BACFAA840C}" type="presParOf" srcId="{BDD675EA-D550-4719-AF9D-5C17D1AA1258}" destId="{5CA211BD-E36C-455E-99B4-494A44B9929A}" srcOrd="14" destOrd="0" presId="urn:microsoft.com/office/officeart/2005/8/layout/hChevron3"/>
    <dgm:cxn modelId="{C70E77F3-14DC-4EB1-B18B-01388A707808}" type="presParOf" srcId="{BDD675EA-D550-4719-AF9D-5C17D1AA1258}" destId="{B355C3C1-3EB0-4E21-AC12-1C54C0BE9531}" srcOrd="15" destOrd="0" presId="urn:microsoft.com/office/officeart/2005/8/layout/hChevron3"/>
    <dgm:cxn modelId="{47113ACE-40A5-491D-9FEF-02E88376CB15}" type="presParOf" srcId="{BDD675EA-D550-4719-AF9D-5C17D1AA1258}" destId="{F0506FF9-18ED-439A-8F07-5D1BBE9FF477}" srcOrd="16" destOrd="0" presId="urn:microsoft.com/office/officeart/2005/8/layout/hChevron3"/>
    <dgm:cxn modelId="{24B23A6E-D023-499B-83C2-A16E8757BCDB}" type="presParOf" srcId="{BDD675EA-D550-4719-AF9D-5C17D1AA1258}" destId="{AA782732-ABF3-4339-BBF7-A405C8D52B48}" srcOrd="17" destOrd="0" presId="urn:microsoft.com/office/officeart/2005/8/layout/hChevron3"/>
    <dgm:cxn modelId="{B1721E68-E0BE-439E-A2CD-C13CC0E54142}" type="presParOf" srcId="{BDD675EA-D550-4719-AF9D-5C17D1AA1258}" destId="{235DED03-6F3E-4FC4-93F1-CB1F749E9ECD}" srcOrd="18" destOrd="0" presId="urn:microsoft.com/office/officeart/2005/8/layout/hChevron3"/>
  </dgm:cxnLst>
  <dgm:bg>
    <a:solidFill>
      <a:schemeClr val="tx1">
        <a:lumMod val="75000"/>
        <a:lumOff val="25000"/>
      </a:schemeClr>
    </a:solidFill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EFDF1F-60F3-4F0E-BDC8-B4BC1858B16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B83D724-40CC-4980-AE06-E11315A30074}">
      <dgm:prSet/>
      <dgm:spPr>
        <a:solidFill>
          <a:schemeClr val="accent1"/>
        </a:solidFill>
      </dgm:spPr>
      <dgm:t>
        <a:bodyPr/>
        <a:lstStyle/>
        <a:p>
          <a:endParaRPr lang="fr-CH" dirty="0"/>
        </a:p>
      </dgm:t>
    </dgm:pt>
    <dgm:pt modelId="{C819A45C-5AF0-4F7A-8258-544262412953}" type="parTrans" cxnId="{DC5C1868-5E4C-4935-8B94-F00ED41F3451}">
      <dgm:prSet/>
      <dgm:spPr/>
      <dgm:t>
        <a:bodyPr/>
        <a:lstStyle/>
        <a:p>
          <a:endParaRPr lang="fr-CH"/>
        </a:p>
      </dgm:t>
    </dgm:pt>
    <dgm:pt modelId="{2332F220-0798-44CC-AD97-22DEE0CD197D}" type="sibTrans" cxnId="{DC5C1868-5E4C-4935-8B94-F00ED41F3451}">
      <dgm:prSet/>
      <dgm:spPr/>
      <dgm:t>
        <a:bodyPr/>
        <a:lstStyle/>
        <a:p>
          <a:endParaRPr lang="fr-CH"/>
        </a:p>
      </dgm:t>
    </dgm:pt>
    <dgm:pt modelId="{8B7D8F77-B278-4823-A393-BF8E53664B68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fr-CH" dirty="0"/>
        </a:p>
      </dgm:t>
    </dgm:pt>
    <dgm:pt modelId="{46AF5054-5992-430E-8485-03BEA146217A}" type="parTrans" cxnId="{CE5FA658-6D95-4D5F-9DD2-FA8681E1CA4E}">
      <dgm:prSet/>
      <dgm:spPr/>
      <dgm:t>
        <a:bodyPr/>
        <a:lstStyle/>
        <a:p>
          <a:endParaRPr lang="fr-CH"/>
        </a:p>
      </dgm:t>
    </dgm:pt>
    <dgm:pt modelId="{075050C5-F305-4FD7-AB6E-AEB6197BDB2F}" type="sibTrans" cxnId="{CE5FA658-6D95-4D5F-9DD2-FA8681E1CA4E}">
      <dgm:prSet/>
      <dgm:spPr/>
      <dgm:t>
        <a:bodyPr/>
        <a:lstStyle/>
        <a:p>
          <a:endParaRPr lang="fr-CH"/>
        </a:p>
      </dgm:t>
    </dgm:pt>
    <dgm:pt modelId="{8E22F0E1-1F9A-4807-87C4-C8C5AFCABD5C}">
      <dgm:prSet/>
      <dgm:spPr/>
      <dgm:t>
        <a:bodyPr/>
        <a:lstStyle/>
        <a:p>
          <a:endParaRPr lang="fr-CH" dirty="0"/>
        </a:p>
      </dgm:t>
    </dgm:pt>
    <dgm:pt modelId="{8FE559A4-9AFA-4768-B6BB-62190186BD97}" type="parTrans" cxnId="{6C99AAE3-154A-49B4-A463-DEDFB428626E}">
      <dgm:prSet/>
      <dgm:spPr/>
      <dgm:t>
        <a:bodyPr/>
        <a:lstStyle/>
        <a:p>
          <a:endParaRPr lang="fr-CH"/>
        </a:p>
      </dgm:t>
    </dgm:pt>
    <dgm:pt modelId="{27A69567-5449-48CC-BD6E-9AB0A802DE89}" type="sibTrans" cxnId="{6C99AAE3-154A-49B4-A463-DEDFB428626E}">
      <dgm:prSet/>
      <dgm:spPr/>
      <dgm:t>
        <a:bodyPr/>
        <a:lstStyle/>
        <a:p>
          <a:endParaRPr lang="fr-CH"/>
        </a:p>
      </dgm:t>
    </dgm:pt>
    <dgm:pt modelId="{569891F7-3185-4021-A8BE-AE13358E5A16}">
      <dgm:prSet/>
      <dgm:spPr/>
      <dgm:t>
        <a:bodyPr/>
        <a:lstStyle/>
        <a:p>
          <a:endParaRPr lang="fr-CH" dirty="0"/>
        </a:p>
      </dgm:t>
    </dgm:pt>
    <dgm:pt modelId="{A88FD696-BF4E-47A5-BB39-0A977961663F}" type="parTrans" cxnId="{34D1FE6A-1F93-43E3-9A38-ECB7BC4A86FC}">
      <dgm:prSet/>
      <dgm:spPr/>
      <dgm:t>
        <a:bodyPr/>
        <a:lstStyle/>
        <a:p>
          <a:endParaRPr lang="fr-CH"/>
        </a:p>
      </dgm:t>
    </dgm:pt>
    <dgm:pt modelId="{B2D37F66-745C-4A3B-922A-B1ED01BF95D0}" type="sibTrans" cxnId="{34D1FE6A-1F93-43E3-9A38-ECB7BC4A86FC}">
      <dgm:prSet/>
      <dgm:spPr/>
      <dgm:t>
        <a:bodyPr/>
        <a:lstStyle/>
        <a:p>
          <a:endParaRPr lang="fr-CH"/>
        </a:p>
      </dgm:t>
    </dgm:pt>
    <dgm:pt modelId="{D2CAF41E-7648-4391-A102-9D654748A8A1}">
      <dgm:prSet/>
      <dgm:spPr/>
      <dgm:t>
        <a:bodyPr/>
        <a:lstStyle/>
        <a:p>
          <a:endParaRPr lang="fr-CH" dirty="0"/>
        </a:p>
      </dgm:t>
    </dgm:pt>
    <dgm:pt modelId="{C2CBBF9E-D583-4C6C-A3CC-961C9613F41C}" type="parTrans" cxnId="{F4A34CC3-7DB5-48C4-95FB-9D3526CF0FE6}">
      <dgm:prSet/>
      <dgm:spPr/>
      <dgm:t>
        <a:bodyPr/>
        <a:lstStyle/>
        <a:p>
          <a:endParaRPr lang="fr-CH"/>
        </a:p>
      </dgm:t>
    </dgm:pt>
    <dgm:pt modelId="{6C82F835-6B7C-4B01-AF83-DC70B84434D8}" type="sibTrans" cxnId="{F4A34CC3-7DB5-48C4-95FB-9D3526CF0FE6}">
      <dgm:prSet/>
      <dgm:spPr/>
      <dgm:t>
        <a:bodyPr/>
        <a:lstStyle/>
        <a:p>
          <a:endParaRPr lang="fr-CH"/>
        </a:p>
      </dgm:t>
    </dgm:pt>
    <dgm:pt modelId="{6D66F632-8537-49F2-9D8E-C0DEB7696BEF}">
      <dgm:prSet/>
      <dgm:spPr/>
      <dgm:t>
        <a:bodyPr/>
        <a:lstStyle/>
        <a:p>
          <a:endParaRPr lang="fr-CH" dirty="0"/>
        </a:p>
      </dgm:t>
    </dgm:pt>
    <dgm:pt modelId="{116AB978-5884-48E5-A2B6-037714DFCF94}" type="parTrans" cxnId="{E09342A9-F5BB-45C3-A113-7C44A10A8A90}">
      <dgm:prSet/>
      <dgm:spPr/>
      <dgm:t>
        <a:bodyPr/>
        <a:lstStyle/>
        <a:p>
          <a:endParaRPr lang="fr-CH"/>
        </a:p>
      </dgm:t>
    </dgm:pt>
    <dgm:pt modelId="{A7BCA3AC-B9E1-4428-A09C-3A694AF91C8D}" type="sibTrans" cxnId="{E09342A9-F5BB-45C3-A113-7C44A10A8A90}">
      <dgm:prSet/>
      <dgm:spPr/>
      <dgm:t>
        <a:bodyPr/>
        <a:lstStyle/>
        <a:p>
          <a:endParaRPr lang="fr-CH"/>
        </a:p>
      </dgm:t>
    </dgm:pt>
    <dgm:pt modelId="{A34E7A10-C653-467B-9E32-8C9021336038}">
      <dgm:prSet/>
      <dgm:spPr/>
      <dgm:t>
        <a:bodyPr/>
        <a:lstStyle/>
        <a:p>
          <a:endParaRPr lang="fr-CH" dirty="0"/>
        </a:p>
      </dgm:t>
    </dgm:pt>
    <dgm:pt modelId="{D3128B2C-83B0-450C-96EC-C4043187A2A6}" type="parTrans" cxnId="{B861C9B4-8938-4BC3-B506-0336AB03D8E6}">
      <dgm:prSet/>
      <dgm:spPr/>
      <dgm:t>
        <a:bodyPr/>
        <a:lstStyle/>
        <a:p>
          <a:endParaRPr lang="fr-CH"/>
        </a:p>
      </dgm:t>
    </dgm:pt>
    <dgm:pt modelId="{1CC86822-8E0C-4B7B-9D28-5A9BBA4AD135}" type="sibTrans" cxnId="{B861C9B4-8938-4BC3-B506-0336AB03D8E6}">
      <dgm:prSet/>
      <dgm:spPr/>
      <dgm:t>
        <a:bodyPr/>
        <a:lstStyle/>
        <a:p>
          <a:endParaRPr lang="fr-CH"/>
        </a:p>
      </dgm:t>
    </dgm:pt>
    <dgm:pt modelId="{FEADA8E7-B684-4869-BDF3-49477D4D5A85}">
      <dgm:prSet/>
      <dgm:spPr/>
      <dgm:t>
        <a:bodyPr/>
        <a:lstStyle/>
        <a:p>
          <a:endParaRPr lang="fr-CH" dirty="0"/>
        </a:p>
      </dgm:t>
    </dgm:pt>
    <dgm:pt modelId="{B4CBC9B8-5F29-4BC6-9C67-DFFE27AD13B1}" type="parTrans" cxnId="{4A85C52B-9949-472A-8FED-2DBD70311BDC}">
      <dgm:prSet/>
      <dgm:spPr/>
      <dgm:t>
        <a:bodyPr/>
        <a:lstStyle/>
        <a:p>
          <a:endParaRPr lang="fr-CH"/>
        </a:p>
      </dgm:t>
    </dgm:pt>
    <dgm:pt modelId="{984DD405-E21C-42C8-B60C-A1FCEB76AC73}" type="sibTrans" cxnId="{4A85C52B-9949-472A-8FED-2DBD70311BDC}">
      <dgm:prSet/>
      <dgm:spPr/>
      <dgm:t>
        <a:bodyPr/>
        <a:lstStyle/>
        <a:p>
          <a:endParaRPr lang="fr-CH"/>
        </a:p>
      </dgm:t>
    </dgm:pt>
    <dgm:pt modelId="{C7E19194-2EEA-487B-A788-E414FE9E894E}">
      <dgm:prSet/>
      <dgm:spPr/>
      <dgm:t>
        <a:bodyPr/>
        <a:lstStyle/>
        <a:p>
          <a:endParaRPr lang="fr-CH" dirty="0"/>
        </a:p>
      </dgm:t>
    </dgm:pt>
    <dgm:pt modelId="{21B28206-CC9D-4252-A617-C6D5B7186723}" type="parTrans" cxnId="{B616AB80-2382-4670-9580-79468F6EBC14}">
      <dgm:prSet/>
      <dgm:spPr/>
      <dgm:t>
        <a:bodyPr/>
        <a:lstStyle/>
        <a:p>
          <a:endParaRPr lang="fr-CH"/>
        </a:p>
      </dgm:t>
    </dgm:pt>
    <dgm:pt modelId="{723045D5-9558-469D-9511-E624AB8AB548}" type="sibTrans" cxnId="{B616AB80-2382-4670-9580-79468F6EBC14}">
      <dgm:prSet/>
      <dgm:spPr/>
      <dgm:t>
        <a:bodyPr/>
        <a:lstStyle/>
        <a:p>
          <a:endParaRPr lang="fr-CH"/>
        </a:p>
      </dgm:t>
    </dgm:pt>
    <dgm:pt modelId="{26EB1649-5E4E-464A-8563-9889D1BF712A}">
      <dgm:prSet/>
      <dgm:spPr/>
      <dgm:t>
        <a:bodyPr/>
        <a:lstStyle/>
        <a:p>
          <a:endParaRPr lang="fr-CH" dirty="0"/>
        </a:p>
      </dgm:t>
    </dgm:pt>
    <dgm:pt modelId="{B50F888B-00B9-42E1-BA7A-223F52C6A4E8}" type="parTrans" cxnId="{EA51EA5C-8DDC-454C-906C-81D52B81D867}">
      <dgm:prSet/>
      <dgm:spPr/>
      <dgm:t>
        <a:bodyPr/>
        <a:lstStyle/>
        <a:p>
          <a:endParaRPr lang="fr-CH"/>
        </a:p>
      </dgm:t>
    </dgm:pt>
    <dgm:pt modelId="{3326DBB4-0B43-430B-A7C9-45031FAF4ADF}" type="sibTrans" cxnId="{EA51EA5C-8DDC-454C-906C-81D52B81D867}">
      <dgm:prSet/>
      <dgm:spPr/>
      <dgm:t>
        <a:bodyPr/>
        <a:lstStyle/>
        <a:p>
          <a:endParaRPr lang="fr-CH"/>
        </a:p>
      </dgm:t>
    </dgm:pt>
    <dgm:pt modelId="{BDD675EA-D550-4719-AF9D-5C17D1AA1258}" type="pres">
      <dgm:prSet presAssocID="{F7EFDF1F-60F3-4F0E-BDC8-B4BC1858B16A}" presName="Name0" presStyleCnt="0">
        <dgm:presLayoutVars>
          <dgm:dir/>
          <dgm:resizeHandles val="exact"/>
        </dgm:presLayoutVars>
      </dgm:prSet>
      <dgm:spPr/>
    </dgm:pt>
    <dgm:pt modelId="{E982357A-FA40-4488-B9D9-507C5C36D345}" type="pres">
      <dgm:prSet presAssocID="{7B83D724-40CC-4980-AE06-E11315A30074}" presName="parTxOnly" presStyleLbl="node1" presStyleIdx="0" presStyleCnt="10">
        <dgm:presLayoutVars>
          <dgm:bulletEnabled val="1"/>
        </dgm:presLayoutVars>
      </dgm:prSet>
      <dgm:spPr/>
    </dgm:pt>
    <dgm:pt modelId="{AE10B834-02FF-493F-A958-8EF274FD5F42}" type="pres">
      <dgm:prSet presAssocID="{2332F220-0798-44CC-AD97-22DEE0CD197D}" presName="parSpace" presStyleCnt="0"/>
      <dgm:spPr/>
    </dgm:pt>
    <dgm:pt modelId="{8895A54E-1235-4F45-B719-52EA61A82AF6}" type="pres">
      <dgm:prSet presAssocID="{8B7D8F77-B278-4823-A393-BF8E53664B68}" presName="parTxOnly" presStyleLbl="node1" presStyleIdx="1" presStyleCnt="10">
        <dgm:presLayoutVars>
          <dgm:bulletEnabled val="1"/>
        </dgm:presLayoutVars>
      </dgm:prSet>
      <dgm:spPr/>
    </dgm:pt>
    <dgm:pt modelId="{7F8C2D2E-D308-4471-86C2-B6EF7F491BF4}" type="pres">
      <dgm:prSet presAssocID="{075050C5-F305-4FD7-AB6E-AEB6197BDB2F}" presName="parSpace" presStyleCnt="0"/>
      <dgm:spPr/>
    </dgm:pt>
    <dgm:pt modelId="{BDA76CB6-F673-4196-B1BE-46E861A85EB1}" type="pres">
      <dgm:prSet presAssocID="{8E22F0E1-1F9A-4807-87C4-C8C5AFCABD5C}" presName="parTxOnly" presStyleLbl="node1" presStyleIdx="2" presStyleCnt="10">
        <dgm:presLayoutVars>
          <dgm:bulletEnabled val="1"/>
        </dgm:presLayoutVars>
      </dgm:prSet>
      <dgm:spPr/>
    </dgm:pt>
    <dgm:pt modelId="{2728CA6B-98B5-46CD-819A-BDE0E6625242}" type="pres">
      <dgm:prSet presAssocID="{27A69567-5449-48CC-BD6E-9AB0A802DE89}" presName="parSpace" presStyleCnt="0"/>
      <dgm:spPr/>
    </dgm:pt>
    <dgm:pt modelId="{BE4026D4-F60E-42A4-9E62-D92D0DF516FA}" type="pres">
      <dgm:prSet presAssocID="{569891F7-3185-4021-A8BE-AE13358E5A16}" presName="parTxOnly" presStyleLbl="node1" presStyleIdx="3" presStyleCnt="10">
        <dgm:presLayoutVars>
          <dgm:bulletEnabled val="1"/>
        </dgm:presLayoutVars>
      </dgm:prSet>
      <dgm:spPr/>
    </dgm:pt>
    <dgm:pt modelId="{B66ACE1F-711F-40DD-9C56-EBC3E56F7B68}" type="pres">
      <dgm:prSet presAssocID="{B2D37F66-745C-4A3B-922A-B1ED01BF95D0}" presName="parSpace" presStyleCnt="0"/>
      <dgm:spPr/>
    </dgm:pt>
    <dgm:pt modelId="{2A1C8FE1-E111-4104-A145-CB451FD08283}" type="pres">
      <dgm:prSet presAssocID="{D2CAF41E-7648-4391-A102-9D654748A8A1}" presName="parTxOnly" presStyleLbl="node1" presStyleIdx="4" presStyleCnt="10">
        <dgm:presLayoutVars>
          <dgm:bulletEnabled val="1"/>
        </dgm:presLayoutVars>
      </dgm:prSet>
      <dgm:spPr/>
    </dgm:pt>
    <dgm:pt modelId="{4DD59847-55EC-4253-9752-F6C2D068283D}" type="pres">
      <dgm:prSet presAssocID="{6C82F835-6B7C-4B01-AF83-DC70B84434D8}" presName="parSpace" presStyleCnt="0"/>
      <dgm:spPr/>
    </dgm:pt>
    <dgm:pt modelId="{06A0E526-3F10-4B01-AAA8-7D4D318C5184}" type="pres">
      <dgm:prSet presAssocID="{6D66F632-8537-49F2-9D8E-C0DEB7696BEF}" presName="parTxOnly" presStyleLbl="node1" presStyleIdx="5" presStyleCnt="10">
        <dgm:presLayoutVars>
          <dgm:bulletEnabled val="1"/>
        </dgm:presLayoutVars>
      </dgm:prSet>
      <dgm:spPr/>
    </dgm:pt>
    <dgm:pt modelId="{6E08881A-4574-47FA-9094-EA759F8AF5F1}" type="pres">
      <dgm:prSet presAssocID="{A7BCA3AC-B9E1-4428-A09C-3A694AF91C8D}" presName="parSpace" presStyleCnt="0"/>
      <dgm:spPr/>
    </dgm:pt>
    <dgm:pt modelId="{25CB98AF-348D-42F7-A3FA-600B1A8794AD}" type="pres">
      <dgm:prSet presAssocID="{A34E7A10-C653-467B-9E32-8C9021336038}" presName="parTxOnly" presStyleLbl="node1" presStyleIdx="6" presStyleCnt="10">
        <dgm:presLayoutVars>
          <dgm:bulletEnabled val="1"/>
        </dgm:presLayoutVars>
      </dgm:prSet>
      <dgm:spPr/>
    </dgm:pt>
    <dgm:pt modelId="{65D6917A-BF78-45D4-B0C2-E93BA85B0E88}" type="pres">
      <dgm:prSet presAssocID="{1CC86822-8E0C-4B7B-9D28-5A9BBA4AD135}" presName="parSpace" presStyleCnt="0"/>
      <dgm:spPr/>
    </dgm:pt>
    <dgm:pt modelId="{5CA211BD-E36C-455E-99B4-494A44B9929A}" type="pres">
      <dgm:prSet presAssocID="{FEADA8E7-B684-4869-BDF3-49477D4D5A85}" presName="parTxOnly" presStyleLbl="node1" presStyleIdx="7" presStyleCnt="10">
        <dgm:presLayoutVars>
          <dgm:bulletEnabled val="1"/>
        </dgm:presLayoutVars>
      </dgm:prSet>
      <dgm:spPr/>
    </dgm:pt>
    <dgm:pt modelId="{B355C3C1-3EB0-4E21-AC12-1C54C0BE9531}" type="pres">
      <dgm:prSet presAssocID="{984DD405-E21C-42C8-B60C-A1FCEB76AC73}" presName="parSpace" presStyleCnt="0"/>
      <dgm:spPr/>
    </dgm:pt>
    <dgm:pt modelId="{F0506FF9-18ED-439A-8F07-5D1BBE9FF477}" type="pres">
      <dgm:prSet presAssocID="{C7E19194-2EEA-487B-A788-E414FE9E894E}" presName="parTxOnly" presStyleLbl="node1" presStyleIdx="8" presStyleCnt="10">
        <dgm:presLayoutVars>
          <dgm:bulletEnabled val="1"/>
        </dgm:presLayoutVars>
      </dgm:prSet>
      <dgm:spPr/>
    </dgm:pt>
    <dgm:pt modelId="{AA782732-ABF3-4339-BBF7-A405C8D52B48}" type="pres">
      <dgm:prSet presAssocID="{723045D5-9558-469D-9511-E624AB8AB548}" presName="parSpace" presStyleCnt="0"/>
      <dgm:spPr/>
    </dgm:pt>
    <dgm:pt modelId="{235DED03-6F3E-4FC4-93F1-CB1F749E9ECD}" type="pres">
      <dgm:prSet presAssocID="{26EB1649-5E4E-464A-8563-9889D1BF712A}" presName="parTxOnly" presStyleLbl="node1" presStyleIdx="9" presStyleCnt="10">
        <dgm:presLayoutVars>
          <dgm:bulletEnabled val="1"/>
        </dgm:presLayoutVars>
      </dgm:prSet>
      <dgm:spPr/>
    </dgm:pt>
  </dgm:ptLst>
  <dgm:cxnLst>
    <dgm:cxn modelId="{09BB441B-C44F-446D-9B5B-01052A151347}" type="presOf" srcId="{569891F7-3185-4021-A8BE-AE13358E5A16}" destId="{BE4026D4-F60E-42A4-9E62-D92D0DF516FA}" srcOrd="0" destOrd="0" presId="urn:microsoft.com/office/officeart/2005/8/layout/hChevron3"/>
    <dgm:cxn modelId="{2566381E-8FF3-4539-B603-8CDA78AE0667}" type="presOf" srcId="{7B83D724-40CC-4980-AE06-E11315A30074}" destId="{E982357A-FA40-4488-B9D9-507C5C36D345}" srcOrd="0" destOrd="0" presId="urn:microsoft.com/office/officeart/2005/8/layout/hChevron3"/>
    <dgm:cxn modelId="{4A85C52B-9949-472A-8FED-2DBD70311BDC}" srcId="{F7EFDF1F-60F3-4F0E-BDC8-B4BC1858B16A}" destId="{FEADA8E7-B684-4869-BDF3-49477D4D5A85}" srcOrd="7" destOrd="0" parTransId="{B4CBC9B8-5F29-4BC6-9C67-DFFE27AD13B1}" sibTransId="{984DD405-E21C-42C8-B60C-A1FCEB76AC73}"/>
    <dgm:cxn modelId="{924C1531-B7BA-41F9-8A84-5D48CC1351CB}" type="presOf" srcId="{6D66F632-8537-49F2-9D8E-C0DEB7696BEF}" destId="{06A0E526-3F10-4B01-AAA8-7D4D318C5184}" srcOrd="0" destOrd="0" presId="urn:microsoft.com/office/officeart/2005/8/layout/hChevron3"/>
    <dgm:cxn modelId="{EA51EA5C-8DDC-454C-906C-81D52B81D867}" srcId="{F7EFDF1F-60F3-4F0E-BDC8-B4BC1858B16A}" destId="{26EB1649-5E4E-464A-8563-9889D1BF712A}" srcOrd="9" destOrd="0" parTransId="{B50F888B-00B9-42E1-BA7A-223F52C6A4E8}" sibTransId="{3326DBB4-0B43-430B-A7C9-45031FAF4ADF}"/>
    <dgm:cxn modelId="{7407615D-FD5B-4EED-B311-310BC83F9F25}" type="presOf" srcId="{8E22F0E1-1F9A-4807-87C4-C8C5AFCABD5C}" destId="{BDA76CB6-F673-4196-B1BE-46E861A85EB1}" srcOrd="0" destOrd="0" presId="urn:microsoft.com/office/officeart/2005/8/layout/hChevron3"/>
    <dgm:cxn modelId="{DC5C1868-5E4C-4935-8B94-F00ED41F3451}" srcId="{F7EFDF1F-60F3-4F0E-BDC8-B4BC1858B16A}" destId="{7B83D724-40CC-4980-AE06-E11315A30074}" srcOrd="0" destOrd="0" parTransId="{C819A45C-5AF0-4F7A-8258-544262412953}" sibTransId="{2332F220-0798-44CC-AD97-22DEE0CD197D}"/>
    <dgm:cxn modelId="{34D1FE6A-1F93-43E3-9A38-ECB7BC4A86FC}" srcId="{F7EFDF1F-60F3-4F0E-BDC8-B4BC1858B16A}" destId="{569891F7-3185-4021-A8BE-AE13358E5A16}" srcOrd="3" destOrd="0" parTransId="{A88FD696-BF4E-47A5-BB39-0A977961663F}" sibTransId="{B2D37F66-745C-4A3B-922A-B1ED01BF95D0}"/>
    <dgm:cxn modelId="{857A484C-95FA-47C8-BD76-8C1A5A77D83F}" type="presOf" srcId="{F7EFDF1F-60F3-4F0E-BDC8-B4BC1858B16A}" destId="{BDD675EA-D550-4719-AF9D-5C17D1AA1258}" srcOrd="0" destOrd="0" presId="urn:microsoft.com/office/officeart/2005/8/layout/hChevron3"/>
    <dgm:cxn modelId="{CE5FA658-6D95-4D5F-9DD2-FA8681E1CA4E}" srcId="{F7EFDF1F-60F3-4F0E-BDC8-B4BC1858B16A}" destId="{8B7D8F77-B278-4823-A393-BF8E53664B68}" srcOrd="1" destOrd="0" parTransId="{46AF5054-5992-430E-8485-03BEA146217A}" sibTransId="{075050C5-F305-4FD7-AB6E-AEB6197BDB2F}"/>
    <dgm:cxn modelId="{B616AB80-2382-4670-9580-79468F6EBC14}" srcId="{F7EFDF1F-60F3-4F0E-BDC8-B4BC1858B16A}" destId="{C7E19194-2EEA-487B-A788-E414FE9E894E}" srcOrd="8" destOrd="0" parTransId="{21B28206-CC9D-4252-A617-C6D5B7186723}" sibTransId="{723045D5-9558-469D-9511-E624AB8AB548}"/>
    <dgm:cxn modelId="{ED232F91-3A3F-4E72-B6BB-114A9F71F73E}" type="presOf" srcId="{8B7D8F77-B278-4823-A393-BF8E53664B68}" destId="{8895A54E-1235-4F45-B719-52EA61A82AF6}" srcOrd="0" destOrd="0" presId="urn:microsoft.com/office/officeart/2005/8/layout/hChevron3"/>
    <dgm:cxn modelId="{51163298-3DAB-4141-B329-2607B037B890}" type="presOf" srcId="{C7E19194-2EEA-487B-A788-E414FE9E894E}" destId="{F0506FF9-18ED-439A-8F07-5D1BBE9FF477}" srcOrd="0" destOrd="0" presId="urn:microsoft.com/office/officeart/2005/8/layout/hChevron3"/>
    <dgm:cxn modelId="{E09342A9-F5BB-45C3-A113-7C44A10A8A90}" srcId="{F7EFDF1F-60F3-4F0E-BDC8-B4BC1858B16A}" destId="{6D66F632-8537-49F2-9D8E-C0DEB7696BEF}" srcOrd="5" destOrd="0" parTransId="{116AB978-5884-48E5-A2B6-037714DFCF94}" sibTransId="{A7BCA3AC-B9E1-4428-A09C-3A694AF91C8D}"/>
    <dgm:cxn modelId="{B861C9B4-8938-4BC3-B506-0336AB03D8E6}" srcId="{F7EFDF1F-60F3-4F0E-BDC8-B4BC1858B16A}" destId="{A34E7A10-C653-467B-9E32-8C9021336038}" srcOrd="6" destOrd="0" parTransId="{D3128B2C-83B0-450C-96EC-C4043187A2A6}" sibTransId="{1CC86822-8E0C-4B7B-9D28-5A9BBA4AD135}"/>
    <dgm:cxn modelId="{0A826DC2-CCA7-4823-88B6-31F6FFB2FC0E}" type="presOf" srcId="{D2CAF41E-7648-4391-A102-9D654748A8A1}" destId="{2A1C8FE1-E111-4104-A145-CB451FD08283}" srcOrd="0" destOrd="0" presId="urn:microsoft.com/office/officeart/2005/8/layout/hChevron3"/>
    <dgm:cxn modelId="{F4A34CC3-7DB5-48C4-95FB-9D3526CF0FE6}" srcId="{F7EFDF1F-60F3-4F0E-BDC8-B4BC1858B16A}" destId="{D2CAF41E-7648-4391-A102-9D654748A8A1}" srcOrd="4" destOrd="0" parTransId="{C2CBBF9E-D583-4C6C-A3CC-961C9613F41C}" sibTransId="{6C82F835-6B7C-4B01-AF83-DC70B84434D8}"/>
    <dgm:cxn modelId="{7952B4CC-8793-43AF-8339-35C075AC71FD}" type="presOf" srcId="{A34E7A10-C653-467B-9E32-8C9021336038}" destId="{25CB98AF-348D-42F7-A3FA-600B1A8794AD}" srcOrd="0" destOrd="0" presId="urn:microsoft.com/office/officeart/2005/8/layout/hChevron3"/>
    <dgm:cxn modelId="{E7158FE1-0F8D-498A-A40A-F700A414C080}" type="presOf" srcId="{FEADA8E7-B684-4869-BDF3-49477D4D5A85}" destId="{5CA211BD-E36C-455E-99B4-494A44B9929A}" srcOrd="0" destOrd="0" presId="urn:microsoft.com/office/officeart/2005/8/layout/hChevron3"/>
    <dgm:cxn modelId="{6C99AAE3-154A-49B4-A463-DEDFB428626E}" srcId="{F7EFDF1F-60F3-4F0E-BDC8-B4BC1858B16A}" destId="{8E22F0E1-1F9A-4807-87C4-C8C5AFCABD5C}" srcOrd="2" destOrd="0" parTransId="{8FE559A4-9AFA-4768-B6BB-62190186BD97}" sibTransId="{27A69567-5449-48CC-BD6E-9AB0A802DE89}"/>
    <dgm:cxn modelId="{3CC57AEC-94AA-4BA8-A197-47F3DDEEF341}" type="presOf" srcId="{26EB1649-5E4E-464A-8563-9889D1BF712A}" destId="{235DED03-6F3E-4FC4-93F1-CB1F749E9ECD}" srcOrd="0" destOrd="0" presId="urn:microsoft.com/office/officeart/2005/8/layout/hChevron3"/>
    <dgm:cxn modelId="{015A4238-38AD-4798-ACF6-75323DC132D1}" type="presParOf" srcId="{BDD675EA-D550-4719-AF9D-5C17D1AA1258}" destId="{E982357A-FA40-4488-B9D9-507C5C36D345}" srcOrd="0" destOrd="0" presId="urn:microsoft.com/office/officeart/2005/8/layout/hChevron3"/>
    <dgm:cxn modelId="{AA021643-463A-418F-B7FD-7514E2828C32}" type="presParOf" srcId="{BDD675EA-D550-4719-AF9D-5C17D1AA1258}" destId="{AE10B834-02FF-493F-A958-8EF274FD5F42}" srcOrd="1" destOrd="0" presId="urn:microsoft.com/office/officeart/2005/8/layout/hChevron3"/>
    <dgm:cxn modelId="{466D1B3A-A2E6-454A-B91A-1088DEEBFFD5}" type="presParOf" srcId="{BDD675EA-D550-4719-AF9D-5C17D1AA1258}" destId="{8895A54E-1235-4F45-B719-52EA61A82AF6}" srcOrd="2" destOrd="0" presId="urn:microsoft.com/office/officeart/2005/8/layout/hChevron3"/>
    <dgm:cxn modelId="{79500BFA-A9B3-4729-99E6-76F2E373A221}" type="presParOf" srcId="{BDD675EA-D550-4719-AF9D-5C17D1AA1258}" destId="{7F8C2D2E-D308-4471-86C2-B6EF7F491BF4}" srcOrd="3" destOrd="0" presId="urn:microsoft.com/office/officeart/2005/8/layout/hChevron3"/>
    <dgm:cxn modelId="{FCF9D395-1C5C-4779-AFC3-FDBDFDC91BE7}" type="presParOf" srcId="{BDD675EA-D550-4719-AF9D-5C17D1AA1258}" destId="{BDA76CB6-F673-4196-B1BE-46E861A85EB1}" srcOrd="4" destOrd="0" presId="urn:microsoft.com/office/officeart/2005/8/layout/hChevron3"/>
    <dgm:cxn modelId="{E6691345-B06B-41C4-8B06-545D6C1205E3}" type="presParOf" srcId="{BDD675EA-D550-4719-AF9D-5C17D1AA1258}" destId="{2728CA6B-98B5-46CD-819A-BDE0E6625242}" srcOrd="5" destOrd="0" presId="urn:microsoft.com/office/officeart/2005/8/layout/hChevron3"/>
    <dgm:cxn modelId="{FFB8DD47-5C4C-44BF-9EFF-4A31D409475E}" type="presParOf" srcId="{BDD675EA-D550-4719-AF9D-5C17D1AA1258}" destId="{BE4026D4-F60E-42A4-9E62-D92D0DF516FA}" srcOrd="6" destOrd="0" presId="urn:microsoft.com/office/officeart/2005/8/layout/hChevron3"/>
    <dgm:cxn modelId="{D4F3D82B-A903-45CD-84CF-2C967732B029}" type="presParOf" srcId="{BDD675EA-D550-4719-AF9D-5C17D1AA1258}" destId="{B66ACE1F-711F-40DD-9C56-EBC3E56F7B68}" srcOrd="7" destOrd="0" presId="urn:microsoft.com/office/officeart/2005/8/layout/hChevron3"/>
    <dgm:cxn modelId="{160D65AC-6BD9-44B4-AEDC-7621A8F3203E}" type="presParOf" srcId="{BDD675EA-D550-4719-AF9D-5C17D1AA1258}" destId="{2A1C8FE1-E111-4104-A145-CB451FD08283}" srcOrd="8" destOrd="0" presId="urn:microsoft.com/office/officeart/2005/8/layout/hChevron3"/>
    <dgm:cxn modelId="{6D0CF81C-F43A-4519-9174-19F0AC36D45D}" type="presParOf" srcId="{BDD675EA-D550-4719-AF9D-5C17D1AA1258}" destId="{4DD59847-55EC-4253-9752-F6C2D068283D}" srcOrd="9" destOrd="0" presId="urn:microsoft.com/office/officeart/2005/8/layout/hChevron3"/>
    <dgm:cxn modelId="{035FB4ED-D72F-4914-88C3-29F49AC9B41C}" type="presParOf" srcId="{BDD675EA-D550-4719-AF9D-5C17D1AA1258}" destId="{06A0E526-3F10-4B01-AAA8-7D4D318C5184}" srcOrd="10" destOrd="0" presId="urn:microsoft.com/office/officeart/2005/8/layout/hChevron3"/>
    <dgm:cxn modelId="{C6A3A13E-EDCD-4E7E-945E-E54042EAAEBC}" type="presParOf" srcId="{BDD675EA-D550-4719-AF9D-5C17D1AA1258}" destId="{6E08881A-4574-47FA-9094-EA759F8AF5F1}" srcOrd="11" destOrd="0" presId="urn:microsoft.com/office/officeart/2005/8/layout/hChevron3"/>
    <dgm:cxn modelId="{66774488-11FE-4E65-9CEE-59EBDD6202A4}" type="presParOf" srcId="{BDD675EA-D550-4719-AF9D-5C17D1AA1258}" destId="{25CB98AF-348D-42F7-A3FA-600B1A8794AD}" srcOrd="12" destOrd="0" presId="urn:microsoft.com/office/officeart/2005/8/layout/hChevron3"/>
    <dgm:cxn modelId="{28481516-1B66-46D9-B88F-D6151840ACDD}" type="presParOf" srcId="{BDD675EA-D550-4719-AF9D-5C17D1AA1258}" destId="{65D6917A-BF78-45D4-B0C2-E93BA85B0E88}" srcOrd="13" destOrd="0" presId="urn:microsoft.com/office/officeart/2005/8/layout/hChevron3"/>
    <dgm:cxn modelId="{F746F168-CE78-49A2-AB79-62BACFAA840C}" type="presParOf" srcId="{BDD675EA-D550-4719-AF9D-5C17D1AA1258}" destId="{5CA211BD-E36C-455E-99B4-494A44B9929A}" srcOrd="14" destOrd="0" presId="urn:microsoft.com/office/officeart/2005/8/layout/hChevron3"/>
    <dgm:cxn modelId="{C70E77F3-14DC-4EB1-B18B-01388A707808}" type="presParOf" srcId="{BDD675EA-D550-4719-AF9D-5C17D1AA1258}" destId="{B355C3C1-3EB0-4E21-AC12-1C54C0BE9531}" srcOrd="15" destOrd="0" presId="urn:microsoft.com/office/officeart/2005/8/layout/hChevron3"/>
    <dgm:cxn modelId="{47113ACE-40A5-491D-9FEF-02E88376CB15}" type="presParOf" srcId="{BDD675EA-D550-4719-AF9D-5C17D1AA1258}" destId="{F0506FF9-18ED-439A-8F07-5D1BBE9FF477}" srcOrd="16" destOrd="0" presId="urn:microsoft.com/office/officeart/2005/8/layout/hChevron3"/>
    <dgm:cxn modelId="{24B23A6E-D023-499B-83C2-A16E8757BCDB}" type="presParOf" srcId="{BDD675EA-D550-4719-AF9D-5C17D1AA1258}" destId="{AA782732-ABF3-4339-BBF7-A405C8D52B48}" srcOrd="17" destOrd="0" presId="urn:microsoft.com/office/officeart/2005/8/layout/hChevron3"/>
    <dgm:cxn modelId="{B1721E68-E0BE-439E-A2CD-C13CC0E54142}" type="presParOf" srcId="{BDD675EA-D550-4719-AF9D-5C17D1AA1258}" destId="{235DED03-6F3E-4FC4-93F1-CB1F749E9ECD}" srcOrd="18" destOrd="0" presId="urn:microsoft.com/office/officeart/2005/8/layout/hChevron3"/>
  </dgm:cxnLst>
  <dgm:bg>
    <a:solidFill>
      <a:srgbClr val="9B9B9B"/>
    </a:solidFill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EFDF1F-60F3-4F0E-BDC8-B4BC1858B16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B83D724-40CC-4980-AE06-E11315A30074}">
      <dgm:prSet/>
      <dgm:spPr>
        <a:solidFill>
          <a:schemeClr val="accent1"/>
        </a:solidFill>
      </dgm:spPr>
      <dgm:t>
        <a:bodyPr/>
        <a:lstStyle/>
        <a:p>
          <a:endParaRPr lang="fr-CH" dirty="0"/>
        </a:p>
      </dgm:t>
    </dgm:pt>
    <dgm:pt modelId="{C819A45C-5AF0-4F7A-8258-544262412953}" type="parTrans" cxnId="{DC5C1868-5E4C-4935-8B94-F00ED41F3451}">
      <dgm:prSet/>
      <dgm:spPr/>
      <dgm:t>
        <a:bodyPr/>
        <a:lstStyle/>
        <a:p>
          <a:endParaRPr lang="fr-CH"/>
        </a:p>
      </dgm:t>
    </dgm:pt>
    <dgm:pt modelId="{2332F220-0798-44CC-AD97-22DEE0CD197D}" type="sibTrans" cxnId="{DC5C1868-5E4C-4935-8B94-F00ED41F3451}">
      <dgm:prSet/>
      <dgm:spPr/>
      <dgm:t>
        <a:bodyPr/>
        <a:lstStyle/>
        <a:p>
          <a:endParaRPr lang="fr-CH"/>
        </a:p>
      </dgm:t>
    </dgm:pt>
    <dgm:pt modelId="{8B7D8F77-B278-4823-A393-BF8E53664B68}">
      <dgm:prSet/>
      <dgm:spPr/>
      <dgm:t>
        <a:bodyPr/>
        <a:lstStyle/>
        <a:p>
          <a:endParaRPr lang="fr-CH" dirty="0"/>
        </a:p>
      </dgm:t>
    </dgm:pt>
    <dgm:pt modelId="{46AF5054-5992-430E-8485-03BEA146217A}" type="parTrans" cxnId="{CE5FA658-6D95-4D5F-9DD2-FA8681E1CA4E}">
      <dgm:prSet/>
      <dgm:spPr/>
      <dgm:t>
        <a:bodyPr/>
        <a:lstStyle/>
        <a:p>
          <a:endParaRPr lang="fr-CH"/>
        </a:p>
      </dgm:t>
    </dgm:pt>
    <dgm:pt modelId="{075050C5-F305-4FD7-AB6E-AEB6197BDB2F}" type="sibTrans" cxnId="{CE5FA658-6D95-4D5F-9DD2-FA8681E1CA4E}">
      <dgm:prSet/>
      <dgm:spPr/>
      <dgm:t>
        <a:bodyPr/>
        <a:lstStyle/>
        <a:p>
          <a:endParaRPr lang="fr-CH"/>
        </a:p>
      </dgm:t>
    </dgm:pt>
    <dgm:pt modelId="{8E22F0E1-1F9A-4807-87C4-C8C5AFCABD5C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fr-CH" dirty="0"/>
        </a:p>
      </dgm:t>
    </dgm:pt>
    <dgm:pt modelId="{8FE559A4-9AFA-4768-B6BB-62190186BD97}" type="parTrans" cxnId="{6C99AAE3-154A-49B4-A463-DEDFB428626E}">
      <dgm:prSet/>
      <dgm:spPr/>
      <dgm:t>
        <a:bodyPr/>
        <a:lstStyle/>
        <a:p>
          <a:endParaRPr lang="fr-CH"/>
        </a:p>
      </dgm:t>
    </dgm:pt>
    <dgm:pt modelId="{27A69567-5449-48CC-BD6E-9AB0A802DE89}" type="sibTrans" cxnId="{6C99AAE3-154A-49B4-A463-DEDFB428626E}">
      <dgm:prSet/>
      <dgm:spPr/>
      <dgm:t>
        <a:bodyPr/>
        <a:lstStyle/>
        <a:p>
          <a:endParaRPr lang="fr-CH"/>
        </a:p>
      </dgm:t>
    </dgm:pt>
    <dgm:pt modelId="{569891F7-3185-4021-A8BE-AE13358E5A16}">
      <dgm:prSet/>
      <dgm:spPr/>
      <dgm:t>
        <a:bodyPr/>
        <a:lstStyle/>
        <a:p>
          <a:endParaRPr lang="fr-CH" dirty="0"/>
        </a:p>
      </dgm:t>
    </dgm:pt>
    <dgm:pt modelId="{A88FD696-BF4E-47A5-BB39-0A977961663F}" type="parTrans" cxnId="{34D1FE6A-1F93-43E3-9A38-ECB7BC4A86FC}">
      <dgm:prSet/>
      <dgm:spPr/>
      <dgm:t>
        <a:bodyPr/>
        <a:lstStyle/>
        <a:p>
          <a:endParaRPr lang="fr-CH"/>
        </a:p>
      </dgm:t>
    </dgm:pt>
    <dgm:pt modelId="{B2D37F66-745C-4A3B-922A-B1ED01BF95D0}" type="sibTrans" cxnId="{34D1FE6A-1F93-43E3-9A38-ECB7BC4A86FC}">
      <dgm:prSet/>
      <dgm:spPr/>
      <dgm:t>
        <a:bodyPr/>
        <a:lstStyle/>
        <a:p>
          <a:endParaRPr lang="fr-CH"/>
        </a:p>
      </dgm:t>
    </dgm:pt>
    <dgm:pt modelId="{D2CAF41E-7648-4391-A102-9D654748A8A1}">
      <dgm:prSet/>
      <dgm:spPr/>
      <dgm:t>
        <a:bodyPr/>
        <a:lstStyle/>
        <a:p>
          <a:endParaRPr lang="fr-CH" dirty="0"/>
        </a:p>
      </dgm:t>
    </dgm:pt>
    <dgm:pt modelId="{C2CBBF9E-D583-4C6C-A3CC-961C9613F41C}" type="parTrans" cxnId="{F4A34CC3-7DB5-48C4-95FB-9D3526CF0FE6}">
      <dgm:prSet/>
      <dgm:spPr/>
      <dgm:t>
        <a:bodyPr/>
        <a:lstStyle/>
        <a:p>
          <a:endParaRPr lang="fr-CH"/>
        </a:p>
      </dgm:t>
    </dgm:pt>
    <dgm:pt modelId="{6C82F835-6B7C-4B01-AF83-DC70B84434D8}" type="sibTrans" cxnId="{F4A34CC3-7DB5-48C4-95FB-9D3526CF0FE6}">
      <dgm:prSet/>
      <dgm:spPr/>
      <dgm:t>
        <a:bodyPr/>
        <a:lstStyle/>
        <a:p>
          <a:endParaRPr lang="fr-CH"/>
        </a:p>
      </dgm:t>
    </dgm:pt>
    <dgm:pt modelId="{6D66F632-8537-49F2-9D8E-C0DEB7696BEF}">
      <dgm:prSet/>
      <dgm:spPr/>
      <dgm:t>
        <a:bodyPr/>
        <a:lstStyle/>
        <a:p>
          <a:endParaRPr lang="fr-CH" dirty="0"/>
        </a:p>
      </dgm:t>
    </dgm:pt>
    <dgm:pt modelId="{116AB978-5884-48E5-A2B6-037714DFCF94}" type="parTrans" cxnId="{E09342A9-F5BB-45C3-A113-7C44A10A8A90}">
      <dgm:prSet/>
      <dgm:spPr/>
      <dgm:t>
        <a:bodyPr/>
        <a:lstStyle/>
        <a:p>
          <a:endParaRPr lang="fr-CH"/>
        </a:p>
      </dgm:t>
    </dgm:pt>
    <dgm:pt modelId="{A7BCA3AC-B9E1-4428-A09C-3A694AF91C8D}" type="sibTrans" cxnId="{E09342A9-F5BB-45C3-A113-7C44A10A8A90}">
      <dgm:prSet/>
      <dgm:spPr/>
      <dgm:t>
        <a:bodyPr/>
        <a:lstStyle/>
        <a:p>
          <a:endParaRPr lang="fr-CH"/>
        </a:p>
      </dgm:t>
    </dgm:pt>
    <dgm:pt modelId="{A34E7A10-C653-467B-9E32-8C9021336038}">
      <dgm:prSet/>
      <dgm:spPr/>
      <dgm:t>
        <a:bodyPr/>
        <a:lstStyle/>
        <a:p>
          <a:endParaRPr lang="fr-CH" dirty="0"/>
        </a:p>
      </dgm:t>
    </dgm:pt>
    <dgm:pt modelId="{D3128B2C-83B0-450C-96EC-C4043187A2A6}" type="parTrans" cxnId="{B861C9B4-8938-4BC3-B506-0336AB03D8E6}">
      <dgm:prSet/>
      <dgm:spPr/>
      <dgm:t>
        <a:bodyPr/>
        <a:lstStyle/>
        <a:p>
          <a:endParaRPr lang="fr-CH"/>
        </a:p>
      </dgm:t>
    </dgm:pt>
    <dgm:pt modelId="{1CC86822-8E0C-4B7B-9D28-5A9BBA4AD135}" type="sibTrans" cxnId="{B861C9B4-8938-4BC3-B506-0336AB03D8E6}">
      <dgm:prSet/>
      <dgm:spPr/>
      <dgm:t>
        <a:bodyPr/>
        <a:lstStyle/>
        <a:p>
          <a:endParaRPr lang="fr-CH"/>
        </a:p>
      </dgm:t>
    </dgm:pt>
    <dgm:pt modelId="{FEADA8E7-B684-4869-BDF3-49477D4D5A85}">
      <dgm:prSet/>
      <dgm:spPr/>
      <dgm:t>
        <a:bodyPr/>
        <a:lstStyle/>
        <a:p>
          <a:endParaRPr lang="fr-CH" dirty="0"/>
        </a:p>
      </dgm:t>
    </dgm:pt>
    <dgm:pt modelId="{B4CBC9B8-5F29-4BC6-9C67-DFFE27AD13B1}" type="parTrans" cxnId="{4A85C52B-9949-472A-8FED-2DBD70311BDC}">
      <dgm:prSet/>
      <dgm:spPr/>
      <dgm:t>
        <a:bodyPr/>
        <a:lstStyle/>
        <a:p>
          <a:endParaRPr lang="fr-CH"/>
        </a:p>
      </dgm:t>
    </dgm:pt>
    <dgm:pt modelId="{984DD405-E21C-42C8-B60C-A1FCEB76AC73}" type="sibTrans" cxnId="{4A85C52B-9949-472A-8FED-2DBD70311BDC}">
      <dgm:prSet/>
      <dgm:spPr/>
      <dgm:t>
        <a:bodyPr/>
        <a:lstStyle/>
        <a:p>
          <a:endParaRPr lang="fr-CH"/>
        </a:p>
      </dgm:t>
    </dgm:pt>
    <dgm:pt modelId="{C7E19194-2EEA-487B-A788-E414FE9E894E}">
      <dgm:prSet/>
      <dgm:spPr/>
      <dgm:t>
        <a:bodyPr/>
        <a:lstStyle/>
        <a:p>
          <a:endParaRPr lang="fr-CH" dirty="0"/>
        </a:p>
      </dgm:t>
    </dgm:pt>
    <dgm:pt modelId="{21B28206-CC9D-4252-A617-C6D5B7186723}" type="parTrans" cxnId="{B616AB80-2382-4670-9580-79468F6EBC14}">
      <dgm:prSet/>
      <dgm:spPr/>
      <dgm:t>
        <a:bodyPr/>
        <a:lstStyle/>
        <a:p>
          <a:endParaRPr lang="fr-CH"/>
        </a:p>
      </dgm:t>
    </dgm:pt>
    <dgm:pt modelId="{723045D5-9558-469D-9511-E624AB8AB548}" type="sibTrans" cxnId="{B616AB80-2382-4670-9580-79468F6EBC14}">
      <dgm:prSet/>
      <dgm:spPr/>
      <dgm:t>
        <a:bodyPr/>
        <a:lstStyle/>
        <a:p>
          <a:endParaRPr lang="fr-CH"/>
        </a:p>
      </dgm:t>
    </dgm:pt>
    <dgm:pt modelId="{26EB1649-5E4E-464A-8563-9889D1BF712A}">
      <dgm:prSet/>
      <dgm:spPr/>
      <dgm:t>
        <a:bodyPr/>
        <a:lstStyle/>
        <a:p>
          <a:endParaRPr lang="fr-CH" dirty="0"/>
        </a:p>
      </dgm:t>
    </dgm:pt>
    <dgm:pt modelId="{B50F888B-00B9-42E1-BA7A-223F52C6A4E8}" type="parTrans" cxnId="{EA51EA5C-8DDC-454C-906C-81D52B81D867}">
      <dgm:prSet/>
      <dgm:spPr/>
      <dgm:t>
        <a:bodyPr/>
        <a:lstStyle/>
        <a:p>
          <a:endParaRPr lang="fr-CH"/>
        </a:p>
      </dgm:t>
    </dgm:pt>
    <dgm:pt modelId="{3326DBB4-0B43-430B-A7C9-45031FAF4ADF}" type="sibTrans" cxnId="{EA51EA5C-8DDC-454C-906C-81D52B81D867}">
      <dgm:prSet/>
      <dgm:spPr/>
      <dgm:t>
        <a:bodyPr/>
        <a:lstStyle/>
        <a:p>
          <a:endParaRPr lang="fr-CH"/>
        </a:p>
      </dgm:t>
    </dgm:pt>
    <dgm:pt modelId="{BDD675EA-D550-4719-AF9D-5C17D1AA1258}" type="pres">
      <dgm:prSet presAssocID="{F7EFDF1F-60F3-4F0E-BDC8-B4BC1858B16A}" presName="Name0" presStyleCnt="0">
        <dgm:presLayoutVars>
          <dgm:dir/>
          <dgm:resizeHandles val="exact"/>
        </dgm:presLayoutVars>
      </dgm:prSet>
      <dgm:spPr/>
    </dgm:pt>
    <dgm:pt modelId="{E982357A-FA40-4488-B9D9-507C5C36D345}" type="pres">
      <dgm:prSet presAssocID="{7B83D724-40CC-4980-AE06-E11315A30074}" presName="parTxOnly" presStyleLbl="node1" presStyleIdx="0" presStyleCnt="10">
        <dgm:presLayoutVars>
          <dgm:bulletEnabled val="1"/>
        </dgm:presLayoutVars>
      </dgm:prSet>
      <dgm:spPr/>
    </dgm:pt>
    <dgm:pt modelId="{AE10B834-02FF-493F-A958-8EF274FD5F42}" type="pres">
      <dgm:prSet presAssocID="{2332F220-0798-44CC-AD97-22DEE0CD197D}" presName="parSpace" presStyleCnt="0"/>
      <dgm:spPr/>
    </dgm:pt>
    <dgm:pt modelId="{8895A54E-1235-4F45-B719-52EA61A82AF6}" type="pres">
      <dgm:prSet presAssocID="{8B7D8F77-B278-4823-A393-BF8E53664B68}" presName="parTxOnly" presStyleLbl="node1" presStyleIdx="1" presStyleCnt="10">
        <dgm:presLayoutVars>
          <dgm:bulletEnabled val="1"/>
        </dgm:presLayoutVars>
      </dgm:prSet>
      <dgm:spPr/>
    </dgm:pt>
    <dgm:pt modelId="{7F8C2D2E-D308-4471-86C2-B6EF7F491BF4}" type="pres">
      <dgm:prSet presAssocID="{075050C5-F305-4FD7-AB6E-AEB6197BDB2F}" presName="parSpace" presStyleCnt="0"/>
      <dgm:spPr/>
    </dgm:pt>
    <dgm:pt modelId="{BDA76CB6-F673-4196-B1BE-46E861A85EB1}" type="pres">
      <dgm:prSet presAssocID="{8E22F0E1-1F9A-4807-87C4-C8C5AFCABD5C}" presName="parTxOnly" presStyleLbl="node1" presStyleIdx="2" presStyleCnt="10">
        <dgm:presLayoutVars>
          <dgm:bulletEnabled val="1"/>
        </dgm:presLayoutVars>
      </dgm:prSet>
      <dgm:spPr/>
    </dgm:pt>
    <dgm:pt modelId="{2728CA6B-98B5-46CD-819A-BDE0E6625242}" type="pres">
      <dgm:prSet presAssocID="{27A69567-5449-48CC-BD6E-9AB0A802DE89}" presName="parSpace" presStyleCnt="0"/>
      <dgm:spPr/>
    </dgm:pt>
    <dgm:pt modelId="{BE4026D4-F60E-42A4-9E62-D92D0DF516FA}" type="pres">
      <dgm:prSet presAssocID="{569891F7-3185-4021-A8BE-AE13358E5A16}" presName="parTxOnly" presStyleLbl="node1" presStyleIdx="3" presStyleCnt="10">
        <dgm:presLayoutVars>
          <dgm:bulletEnabled val="1"/>
        </dgm:presLayoutVars>
      </dgm:prSet>
      <dgm:spPr/>
    </dgm:pt>
    <dgm:pt modelId="{B66ACE1F-711F-40DD-9C56-EBC3E56F7B68}" type="pres">
      <dgm:prSet presAssocID="{B2D37F66-745C-4A3B-922A-B1ED01BF95D0}" presName="parSpace" presStyleCnt="0"/>
      <dgm:spPr/>
    </dgm:pt>
    <dgm:pt modelId="{2A1C8FE1-E111-4104-A145-CB451FD08283}" type="pres">
      <dgm:prSet presAssocID="{D2CAF41E-7648-4391-A102-9D654748A8A1}" presName="parTxOnly" presStyleLbl="node1" presStyleIdx="4" presStyleCnt="10">
        <dgm:presLayoutVars>
          <dgm:bulletEnabled val="1"/>
        </dgm:presLayoutVars>
      </dgm:prSet>
      <dgm:spPr/>
    </dgm:pt>
    <dgm:pt modelId="{4DD59847-55EC-4253-9752-F6C2D068283D}" type="pres">
      <dgm:prSet presAssocID="{6C82F835-6B7C-4B01-AF83-DC70B84434D8}" presName="parSpace" presStyleCnt="0"/>
      <dgm:spPr/>
    </dgm:pt>
    <dgm:pt modelId="{06A0E526-3F10-4B01-AAA8-7D4D318C5184}" type="pres">
      <dgm:prSet presAssocID="{6D66F632-8537-49F2-9D8E-C0DEB7696BEF}" presName="parTxOnly" presStyleLbl="node1" presStyleIdx="5" presStyleCnt="10">
        <dgm:presLayoutVars>
          <dgm:bulletEnabled val="1"/>
        </dgm:presLayoutVars>
      </dgm:prSet>
      <dgm:spPr/>
    </dgm:pt>
    <dgm:pt modelId="{6E08881A-4574-47FA-9094-EA759F8AF5F1}" type="pres">
      <dgm:prSet presAssocID="{A7BCA3AC-B9E1-4428-A09C-3A694AF91C8D}" presName="parSpace" presStyleCnt="0"/>
      <dgm:spPr/>
    </dgm:pt>
    <dgm:pt modelId="{25CB98AF-348D-42F7-A3FA-600B1A8794AD}" type="pres">
      <dgm:prSet presAssocID="{A34E7A10-C653-467B-9E32-8C9021336038}" presName="parTxOnly" presStyleLbl="node1" presStyleIdx="6" presStyleCnt="10">
        <dgm:presLayoutVars>
          <dgm:bulletEnabled val="1"/>
        </dgm:presLayoutVars>
      </dgm:prSet>
      <dgm:spPr/>
    </dgm:pt>
    <dgm:pt modelId="{65D6917A-BF78-45D4-B0C2-E93BA85B0E88}" type="pres">
      <dgm:prSet presAssocID="{1CC86822-8E0C-4B7B-9D28-5A9BBA4AD135}" presName="parSpace" presStyleCnt="0"/>
      <dgm:spPr/>
    </dgm:pt>
    <dgm:pt modelId="{5CA211BD-E36C-455E-99B4-494A44B9929A}" type="pres">
      <dgm:prSet presAssocID="{FEADA8E7-B684-4869-BDF3-49477D4D5A85}" presName="parTxOnly" presStyleLbl="node1" presStyleIdx="7" presStyleCnt="10">
        <dgm:presLayoutVars>
          <dgm:bulletEnabled val="1"/>
        </dgm:presLayoutVars>
      </dgm:prSet>
      <dgm:spPr/>
    </dgm:pt>
    <dgm:pt modelId="{B355C3C1-3EB0-4E21-AC12-1C54C0BE9531}" type="pres">
      <dgm:prSet presAssocID="{984DD405-E21C-42C8-B60C-A1FCEB76AC73}" presName="parSpace" presStyleCnt="0"/>
      <dgm:spPr/>
    </dgm:pt>
    <dgm:pt modelId="{F0506FF9-18ED-439A-8F07-5D1BBE9FF477}" type="pres">
      <dgm:prSet presAssocID="{C7E19194-2EEA-487B-A788-E414FE9E894E}" presName="parTxOnly" presStyleLbl="node1" presStyleIdx="8" presStyleCnt="10">
        <dgm:presLayoutVars>
          <dgm:bulletEnabled val="1"/>
        </dgm:presLayoutVars>
      </dgm:prSet>
      <dgm:spPr/>
    </dgm:pt>
    <dgm:pt modelId="{AA782732-ABF3-4339-BBF7-A405C8D52B48}" type="pres">
      <dgm:prSet presAssocID="{723045D5-9558-469D-9511-E624AB8AB548}" presName="parSpace" presStyleCnt="0"/>
      <dgm:spPr/>
    </dgm:pt>
    <dgm:pt modelId="{235DED03-6F3E-4FC4-93F1-CB1F749E9ECD}" type="pres">
      <dgm:prSet presAssocID="{26EB1649-5E4E-464A-8563-9889D1BF712A}" presName="parTxOnly" presStyleLbl="node1" presStyleIdx="9" presStyleCnt="10">
        <dgm:presLayoutVars>
          <dgm:bulletEnabled val="1"/>
        </dgm:presLayoutVars>
      </dgm:prSet>
      <dgm:spPr/>
    </dgm:pt>
  </dgm:ptLst>
  <dgm:cxnLst>
    <dgm:cxn modelId="{09BB441B-C44F-446D-9B5B-01052A151347}" type="presOf" srcId="{569891F7-3185-4021-A8BE-AE13358E5A16}" destId="{BE4026D4-F60E-42A4-9E62-D92D0DF516FA}" srcOrd="0" destOrd="0" presId="urn:microsoft.com/office/officeart/2005/8/layout/hChevron3"/>
    <dgm:cxn modelId="{2566381E-8FF3-4539-B603-8CDA78AE0667}" type="presOf" srcId="{7B83D724-40CC-4980-AE06-E11315A30074}" destId="{E982357A-FA40-4488-B9D9-507C5C36D345}" srcOrd="0" destOrd="0" presId="urn:microsoft.com/office/officeart/2005/8/layout/hChevron3"/>
    <dgm:cxn modelId="{4A85C52B-9949-472A-8FED-2DBD70311BDC}" srcId="{F7EFDF1F-60F3-4F0E-BDC8-B4BC1858B16A}" destId="{FEADA8E7-B684-4869-BDF3-49477D4D5A85}" srcOrd="7" destOrd="0" parTransId="{B4CBC9B8-5F29-4BC6-9C67-DFFE27AD13B1}" sibTransId="{984DD405-E21C-42C8-B60C-A1FCEB76AC73}"/>
    <dgm:cxn modelId="{924C1531-B7BA-41F9-8A84-5D48CC1351CB}" type="presOf" srcId="{6D66F632-8537-49F2-9D8E-C0DEB7696BEF}" destId="{06A0E526-3F10-4B01-AAA8-7D4D318C5184}" srcOrd="0" destOrd="0" presId="urn:microsoft.com/office/officeart/2005/8/layout/hChevron3"/>
    <dgm:cxn modelId="{EA51EA5C-8DDC-454C-906C-81D52B81D867}" srcId="{F7EFDF1F-60F3-4F0E-BDC8-B4BC1858B16A}" destId="{26EB1649-5E4E-464A-8563-9889D1BF712A}" srcOrd="9" destOrd="0" parTransId="{B50F888B-00B9-42E1-BA7A-223F52C6A4E8}" sibTransId="{3326DBB4-0B43-430B-A7C9-45031FAF4ADF}"/>
    <dgm:cxn modelId="{7407615D-FD5B-4EED-B311-310BC83F9F25}" type="presOf" srcId="{8E22F0E1-1F9A-4807-87C4-C8C5AFCABD5C}" destId="{BDA76CB6-F673-4196-B1BE-46E861A85EB1}" srcOrd="0" destOrd="0" presId="urn:microsoft.com/office/officeart/2005/8/layout/hChevron3"/>
    <dgm:cxn modelId="{DC5C1868-5E4C-4935-8B94-F00ED41F3451}" srcId="{F7EFDF1F-60F3-4F0E-BDC8-B4BC1858B16A}" destId="{7B83D724-40CC-4980-AE06-E11315A30074}" srcOrd="0" destOrd="0" parTransId="{C819A45C-5AF0-4F7A-8258-544262412953}" sibTransId="{2332F220-0798-44CC-AD97-22DEE0CD197D}"/>
    <dgm:cxn modelId="{34D1FE6A-1F93-43E3-9A38-ECB7BC4A86FC}" srcId="{F7EFDF1F-60F3-4F0E-BDC8-B4BC1858B16A}" destId="{569891F7-3185-4021-A8BE-AE13358E5A16}" srcOrd="3" destOrd="0" parTransId="{A88FD696-BF4E-47A5-BB39-0A977961663F}" sibTransId="{B2D37F66-745C-4A3B-922A-B1ED01BF95D0}"/>
    <dgm:cxn modelId="{857A484C-95FA-47C8-BD76-8C1A5A77D83F}" type="presOf" srcId="{F7EFDF1F-60F3-4F0E-BDC8-B4BC1858B16A}" destId="{BDD675EA-D550-4719-AF9D-5C17D1AA1258}" srcOrd="0" destOrd="0" presId="urn:microsoft.com/office/officeart/2005/8/layout/hChevron3"/>
    <dgm:cxn modelId="{CE5FA658-6D95-4D5F-9DD2-FA8681E1CA4E}" srcId="{F7EFDF1F-60F3-4F0E-BDC8-B4BC1858B16A}" destId="{8B7D8F77-B278-4823-A393-BF8E53664B68}" srcOrd="1" destOrd="0" parTransId="{46AF5054-5992-430E-8485-03BEA146217A}" sibTransId="{075050C5-F305-4FD7-AB6E-AEB6197BDB2F}"/>
    <dgm:cxn modelId="{B616AB80-2382-4670-9580-79468F6EBC14}" srcId="{F7EFDF1F-60F3-4F0E-BDC8-B4BC1858B16A}" destId="{C7E19194-2EEA-487B-A788-E414FE9E894E}" srcOrd="8" destOrd="0" parTransId="{21B28206-CC9D-4252-A617-C6D5B7186723}" sibTransId="{723045D5-9558-469D-9511-E624AB8AB548}"/>
    <dgm:cxn modelId="{ED232F91-3A3F-4E72-B6BB-114A9F71F73E}" type="presOf" srcId="{8B7D8F77-B278-4823-A393-BF8E53664B68}" destId="{8895A54E-1235-4F45-B719-52EA61A82AF6}" srcOrd="0" destOrd="0" presId="urn:microsoft.com/office/officeart/2005/8/layout/hChevron3"/>
    <dgm:cxn modelId="{51163298-3DAB-4141-B329-2607B037B890}" type="presOf" srcId="{C7E19194-2EEA-487B-A788-E414FE9E894E}" destId="{F0506FF9-18ED-439A-8F07-5D1BBE9FF477}" srcOrd="0" destOrd="0" presId="urn:microsoft.com/office/officeart/2005/8/layout/hChevron3"/>
    <dgm:cxn modelId="{E09342A9-F5BB-45C3-A113-7C44A10A8A90}" srcId="{F7EFDF1F-60F3-4F0E-BDC8-B4BC1858B16A}" destId="{6D66F632-8537-49F2-9D8E-C0DEB7696BEF}" srcOrd="5" destOrd="0" parTransId="{116AB978-5884-48E5-A2B6-037714DFCF94}" sibTransId="{A7BCA3AC-B9E1-4428-A09C-3A694AF91C8D}"/>
    <dgm:cxn modelId="{B861C9B4-8938-4BC3-B506-0336AB03D8E6}" srcId="{F7EFDF1F-60F3-4F0E-BDC8-B4BC1858B16A}" destId="{A34E7A10-C653-467B-9E32-8C9021336038}" srcOrd="6" destOrd="0" parTransId="{D3128B2C-83B0-450C-96EC-C4043187A2A6}" sibTransId="{1CC86822-8E0C-4B7B-9D28-5A9BBA4AD135}"/>
    <dgm:cxn modelId="{0A826DC2-CCA7-4823-88B6-31F6FFB2FC0E}" type="presOf" srcId="{D2CAF41E-7648-4391-A102-9D654748A8A1}" destId="{2A1C8FE1-E111-4104-A145-CB451FD08283}" srcOrd="0" destOrd="0" presId="urn:microsoft.com/office/officeart/2005/8/layout/hChevron3"/>
    <dgm:cxn modelId="{F4A34CC3-7DB5-48C4-95FB-9D3526CF0FE6}" srcId="{F7EFDF1F-60F3-4F0E-BDC8-B4BC1858B16A}" destId="{D2CAF41E-7648-4391-A102-9D654748A8A1}" srcOrd="4" destOrd="0" parTransId="{C2CBBF9E-D583-4C6C-A3CC-961C9613F41C}" sibTransId="{6C82F835-6B7C-4B01-AF83-DC70B84434D8}"/>
    <dgm:cxn modelId="{7952B4CC-8793-43AF-8339-35C075AC71FD}" type="presOf" srcId="{A34E7A10-C653-467B-9E32-8C9021336038}" destId="{25CB98AF-348D-42F7-A3FA-600B1A8794AD}" srcOrd="0" destOrd="0" presId="urn:microsoft.com/office/officeart/2005/8/layout/hChevron3"/>
    <dgm:cxn modelId="{E7158FE1-0F8D-498A-A40A-F700A414C080}" type="presOf" srcId="{FEADA8E7-B684-4869-BDF3-49477D4D5A85}" destId="{5CA211BD-E36C-455E-99B4-494A44B9929A}" srcOrd="0" destOrd="0" presId="urn:microsoft.com/office/officeart/2005/8/layout/hChevron3"/>
    <dgm:cxn modelId="{6C99AAE3-154A-49B4-A463-DEDFB428626E}" srcId="{F7EFDF1F-60F3-4F0E-BDC8-B4BC1858B16A}" destId="{8E22F0E1-1F9A-4807-87C4-C8C5AFCABD5C}" srcOrd="2" destOrd="0" parTransId="{8FE559A4-9AFA-4768-B6BB-62190186BD97}" sibTransId="{27A69567-5449-48CC-BD6E-9AB0A802DE89}"/>
    <dgm:cxn modelId="{3CC57AEC-94AA-4BA8-A197-47F3DDEEF341}" type="presOf" srcId="{26EB1649-5E4E-464A-8563-9889D1BF712A}" destId="{235DED03-6F3E-4FC4-93F1-CB1F749E9ECD}" srcOrd="0" destOrd="0" presId="urn:microsoft.com/office/officeart/2005/8/layout/hChevron3"/>
    <dgm:cxn modelId="{015A4238-38AD-4798-ACF6-75323DC132D1}" type="presParOf" srcId="{BDD675EA-D550-4719-AF9D-5C17D1AA1258}" destId="{E982357A-FA40-4488-B9D9-507C5C36D345}" srcOrd="0" destOrd="0" presId="urn:microsoft.com/office/officeart/2005/8/layout/hChevron3"/>
    <dgm:cxn modelId="{AA021643-463A-418F-B7FD-7514E2828C32}" type="presParOf" srcId="{BDD675EA-D550-4719-AF9D-5C17D1AA1258}" destId="{AE10B834-02FF-493F-A958-8EF274FD5F42}" srcOrd="1" destOrd="0" presId="urn:microsoft.com/office/officeart/2005/8/layout/hChevron3"/>
    <dgm:cxn modelId="{466D1B3A-A2E6-454A-B91A-1088DEEBFFD5}" type="presParOf" srcId="{BDD675EA-D550-4719-AF9D-5C17D1AA1258}" destId="{8895A54E-1235-4F45-B719-52EA61A82AF6}" srcOrd="2" destOrd="0" presId="urn:microsoft.com/office/officeart/2005/8/layout/hChevron3"/>
    <dgm:cxn modelId="{79500BFA-A9B3-4729-99E6-76F2E373A221}" type="presParOf" srcId="{BDD675EA-D550-4719-AF9D-5C17D1AA1258}" destId="{7F8C2D2E-D308-4471-86C2-B6EF7F491BF4}" srcOrd="3" destOrd="0" presId="urn:microsoft.com/office/officeart/2005/8/layout/hChevron3"/>
    <dgm:cxn modelId="{FCF9D395-1C5C-4779-AFC3-FDBDFDC91BE7}" type="presParOf" srcId="{BDD675EA-D550-4719-AF9D-5C17D1AA1258}" destId="{BDA76CB6-F673-4196-B1BE-46E861A85EB1}" srcOrd="4" destOrd="0" presId="urn:microsoft.com/office/officeart/2005/8/layout/hChevron3"/>
    <dgm:cxn modelId="{E6691345-B06B-41C4-8B06-545D6C1205E3}" type="presParOf" srcId="{BDD675EA-D550-4719-AF9D-5C17D1AA1258}" destId="{2728CA6B-98B5-46CD-819A-BDE0E6625242}" srcOrd="5" destOrd="0" presId="urn:microsoft.com/office/officeart/2005/8/layout/hChevron3"/>
    <dgm:cxn modelId="{FFB8DD47-5C4C-44BF-9EFF-4A31D409475E}" type="presParOf" srcId="{BDD675EA-D550-4719-AF9D-5C17D1AA1258}" destId="{BE4026D4-F60E-42A4-9E62-D92D0DF516FA}" srcOrd="6" destOrd="0" presId="urn:microsoft.com/office/officeart/2005/8/layout/hChevron3"/>
    <dgm:cxn modelId="{D4F3D82B-A903-45CD-84CF-2C967732B029}" type="presParOf" srcId="{BDD675EA-D550-4719-AF9D-5C17D1AA1258}" destId="{B66ACE1F-711F-40DD-9C56-EBC3E56F7B68}" srcOrd="7" destOrd="0" presId="urn:microsoft.com/office/officeart/2005/8/layout/hChevron3"/>
    <dgm:cxn modelId="{160D65AC-6BD9-44B4-AEDC-7621A8F3203E}" type="presParOf" srcId="{BDD675EA-D550-4719-AF9D-5C17D1AA1258}" destId="{2A1C8FE1-E111-4104-A145-CB451FD08283}" srcOrd="8" destOrd="0" presId="urn:microsoft.com/office/officeart/2005/8/layout/hChevron3"/>
    <dgm:cxn modelId="{6D0CF81C-F43A-4519-9174-19F0AC36D45D}" type="presParOf" srcId="{BDD675EA-D550-4719-AF9D-5C17D1AA1258}" destId="{4DD59847-55EC-4253-9752-F6C2D068283D}" srcOrd="9" destOrd="0" presId="urn:microsoft.com/office/officeart/2005/8/layout/hChevron3"/>
    <dgm:cxn modelId="{035FB4ED-D72F-4914-88C3-29F49AC9B41C}" type="presParOf" srcId="{BDD675EA-D550-4719-AF9D-5C17D1AA1258}" destId="{06A0E526-3F10-4B01-AAA8-7D4D318C5184}" srcOrd="10" destOrd="0" presId="urn:microsoft.com/office/officeart/2005/8/layout/hChevron3"/>
    <dgm:cxn modelId="{C6A3A13E-EDCD-4E7E-945E-E54042EAAEBC}" type="presParOf" srcId="{BDD675EA-D550-4719-AF9D-5C17D1AA1258}" destId="{6E08881A-4574-47FA-9094-EA759F8AF5F1}" srcOrd="11" destOrd="0" presId="urn:microsoft.com/office/officeart/2005/8/layout/hChevron3"/>
    <dgm:cxn modelId="{66774488-11FE-4E65-9CEE-59EBDD6202A4}" type="presParOf" srcId="{BDD675EA-D550-4719-AF9D-5C17D1AA1258}" destId="{25CB98AF-348D-42F7-A3FA-600B1A8794AD}" srcOrd="12" destOrd="0" presId="urn:microsoft.com/office/officeart/2005/8/layout/hChevron3"/>
    <dgm:cxn modelId="{28481516-1B66-46D9-B88F-D6151840ACDD}" type="presParOf" srcId="{BDD675EA-D550-4719-AF9D-5C17D1AA1258}" destId="{65D6917A-BF78-45D4-B0C2-E93BA85B0E88}" srcOrd="13" destOrd="0" presId="urn:microsoft.com/office/officeart/2005/8/layout/hChevron3"/>
    <dgm:cxn modelId="{F746F168-CE78-49A2-AB79-62BACFAA840C}" type="presParOf" srcId="{BDD675EA-D550-4719-AF9D-5C17D1AA1258}" destId="{5CA211BD-E36C-455E-99B4-494A44B9929A}" srcOrd="14" destOrd="0" presId="urn:microsoft.com/office/officeart/2005/8/layout/hChevron3"/>
    <dgm:cxn modelId="{C70E77F3-14DC-4EB1-B18B-01388A707808}" type="presParOf" srcId="{BDD675EA-D550-4719-AF9D-5C17D1AA1258}" destId="{B355C3C1-3EB0-4E21-AC12-1C54C0BE9531}" srcOrd="15" destOrd="0" presId="urn:microsoft.com/office/officeart/2005/8/layout/hChevron3"/>
    <dgm:cxn modelId="{47113ACE-40A5-491D-9FEF-02E88376CB15}" type="presParOf" srcId="{BDD675EA-D550-4719-AF9D-5C17D1AA1258}" destId="{F0506FF9-18ED-439A-8F07-5D1BBE9FF477}" srcOrd="16" destOrd="0" presId="urn:microsoft.com/office/officeart/2005/8/layout/hChevron3"/>
    <dgm:cxn modelId="{24B23A6E-D023-499B-83C2-A16E8757BCDB}" type="presParOf" srcId="{BDD675EA-D550-4719-AF9D-5C17D1AA1258}" destId="{AA782732-ABF3-4339-BBF7-A405C8D52B48}" srcOrd="17" destOrd="0" presId="urn:microsoft.com/office/officeart/2005/8/layout/hChevron3"/>
    <dgm:cxn modelId="{B1721E68-E0BE-439E-A2CD-C13CC0E54142}" type="presParOf" srcId="{BDD675EA-D550-4719-AF9D-5C17D1AA1258}" destId="{235DED03-6F3E-4FC4-93F1-CB1F749E9ECD}" srcOrd="18" destOrd="0" presId="urn:microsoft.com/office/officeart/2005/8/layout/hChevron3"/>
  </dgm:cxnLst>
  <dgm:bg>
    <a:solidFill>
      <a:srgbClr val="9B9B9B"/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EFDF1F-60F3-4F0E-BDC8-B4BC1858B16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B83D724-40CC-4980-AE06-E11315A30074}">
      <dgm:prSet/>
      <dgm:spPr>
        <a:solidFill>
          <a:schemeClr val="accent1"/>
        </a:solidFill>
      </dgm:spPr>
      <dgm:t>
        <a:bodyPr/>
        <a:lstStyle/>
        <a:p>
          <a:endParaRPr lang="fr-CH" dirty="0"/>
        </a:p>
      </dgm:t>
    </dgm:pt>
    <dgm:pt modelId="{C819A45C-5AF0-4F7A-8258-544262412953}" type="parTrans" cxnId="{DC5C1868-5E4C-4935-8B94-F00ED41F3451}">
      <dgm:prSet/>
      <dgm:spPr/>
      <dgm:t>
        <a:bodyPr/>
        <a:lstStyle/>
        <a:p>
          <a:endParaRPr lang="fr-CH"/>
        </a:p>
      </dgm:t>
    </dgm:pt>
    <dgm:pt modelId="{2332F220-0798-44CC-AD97-22DEE0CD197D}" type="sibTrans" cxnId="{DC5C1868-5E4C-4935-8B94-F00ED41F3451}">
      <dgm:prSet/>
      <dgm:spPr/>
      <dgm:t>
        <a:bodyPr/>
        <a:lstStyle/>
        <a:p>
          <a:endParaRPr lang="fr-CH"/>
        </a:p>
      </dgm:t>
    </dgm:pt>
    <dgm:pt modelId="{8B7D8F77-B278-4823-A393-BF8E53664B68}">
      <dgm:prSet/>
      <dgm:spPr/>
      <dgm:t>
        <a:bodyPr/>
        <a:lstStyle/>
        <a:p>
          <a:endParaRPr lang="fr-CH" dirty="0"/>
        </a:p>
      </dgm:t>
    </dgm:pt>
    <dgm:pt modelId="{46AF5054-5992-430E-8485-03BEA146217A}" type="parTrans" cxnId="{CE5FA658-6D95-4D5F-9DD2-FA8681E1CA4E}">
      <dgm:prSet/>
      <dgm:spPr/>
      <dgm:t>
        <a:bodyPr/>
        <a:lstStyle/>
        <a:p>
          <a:endParaRPr lang="fr-CH"/>
        </a:p>
      </dgm:t>
    </dgm:pt>
    <dgm:pt modelId="{075050C5-F305-4FD7-AB6E-AEB6197BDB2F}" type="sibTrans" cxnId="{CE5FA658-6D95-4D5F-9DD2-FA8681E1CA4E}">
      <dgm:prSet/>
      <dgm:spPr/>
      <dgm:t>
        <a:bodyPr/>
        <a:lstStyle/>
        <a:p>
          <a:endParaRPr lang="fr-CH"/>
        </a:p>
      </dgm:t>
    </dgm:pt>
    <dgm:pt modelId="{8E22F0E1-1F9A-4807-87C4-C8C5AFCABD5C}">
      <dgm:prSet/>
      <dgm:spPr/>
      <dgm:t>
        <a:bodyPr/>
        <a:lstStyle/>
        <a:p>
          <a:endParaRPr lang="fr-CH" dirty="0"/>
        </a:p>
      </dgm:t>
    </dgm:pt>
    <dgm:pt modelId="{8FE559A4-9AFA-4768-B6BB-62190186BD97}" type="parTrans" cxnId="{6C99AAE3-154A-49B4-A463-DEDFB428626E}">
      <dgm:prSet/>
      <dgm:spPr/>
      <dgm:t>
        <a:bodyPr/>
        <a:lstStyle/>
        <a:p>
          <a:endParaRPr lang="fr-CH"/>
        </a:p>
      </dgm:t>
    </dgm:pt>
    <dgm:pt modelId="{27A69567-5449-48CC-BD6E-9AB0A802DE89}" type="sibTrans" cxnId="{6C99AAE3-154A-49B4-A463-DEDFB428626E}">
      <dgm:prSet/>
      <dgm:spPr/>
      <dgm:t>
        <a:bodyPr/>
        <a:lstStyle/>
        <a:p>
          <a:endParaRPr lang="fr-CH"/>
        </a:p>
      </dgm:t>
    </dgm:pt>
    <dgm:pt modelId="{569891F7-3185-4021-A8BE-AE13358E5A16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fr-CH" dirty="0"/>
        </a:p>
      </dgm:t>
    </dgm:pt>
    <dgm:pt modelId="{A88FD696-BF4E-47A5-BB39-0A977961663F}" type="parTrans" cxnId="{34D1FE6A-1F93-43E3-9A38-ECB7BC4A86FC}">
      <dgm:prSet/>
      <dgm:spPr/>
      <dgm:t>
        <a:bodyPr/>
        <a:lstStyle/>
        <a:p>
          <a:endParaRPr lang="fr-CH"/>
        </a:p>
      </dgm:t>
    </dgm:pt>
    <dgm:pt modelId="{B2D37F66-745C-4A3B-922A-B1ED01BF95D0}" type="sibTrans" cxnId="{34D1FE6A-1F93-43E3-9A38-ECB7BC4A86FC}">
      <dgm:prSet/>
      <dgm:spPr/>
      <dgm:t>
        <a:bodyPr/>
        <a:lstStyle/>
        <a:p>
          <a:endParaRPr lang="fr-CH"/>
        </a:p>
      </dgm:t>
    </dgm:pt>
    <dgm:pt modelId="{D2CAF41E-7648-4391-A102-9D654748A8A1}">
      <dgm:prSet/>
      <dgm:spPr/>
      <dgm:t>
        <a:bodyPr/>
        <a:lstStyle/>
        <a:p>
          <a:endParaRPr lang="fr-CH" dirty="0"/>
        </a:p>
      </dgm:t>
    </dgm:pt>
    <dgm:pt modelId="{C2CBBF9E-D583-4C6C-A3CC-961C9613F41C}" type="parTrans" cxnId="{F4A34CC3-7DB5-48C4-95FB-9D3526CF0FE6}">
      <dgm:prSet/>
      <dgm:spPr/>
      <dgm:t>
        <a:bodyPr/>
        <a:lstStyle/>
        <a:p>
          <a:endParaRPr lang="fr-CH"/>
        </a:p>
      </dgm:t>
    </dgm:pt>
    <dgm:pt modelId="{6C82F835-6B7C-4B01-AF83-DC70B84434D8}" type="sibTrans" cxnId="{F4A34CC3-7DB5-48C4-95FB-9D3526CF0FE6}">
      <dgm:prSet/>
      <dgm:spPr/>
      <dgm:t>
        <a:bodyPr/>
        <a:lstStyle/>
        <a:p>
          <a:endParaRPr lang="fr-CH"/>
        </a:p>
      </dgm:t>
    </dgm:pt>
    <dgm:pt modelId="{6D66F632-8537-49F2-9D8E-C0DEB7696BEF}">
      <dgm:prSet/>
      <dgm:spPr/>
      <dgm:t>
        <a:bodyPr/>
        <a:lstStyle/>
        <a:p>
          <a:endParaRPr lang="fr-CH" dirty="0"/>
        </a:p>
      </dgm:t>
    </dgm:pt>
    <dgm:pt modelId="{116AB978-5884-48E5-A2B6-037714DFCF94}" type="parTrans" cxnId="{E09342A9-F5BB-45C3-A113-7C44A10A8A90}">
      <dgm:prSet/>
      <dgm:spPr/>
      <dgm:t>
        <a:bodyPr/>
        <a:lstStyle/>
        <a:p>
          <a:endParaRPr lang="fr-CH"/>
        </a:p>
      </dgm:t>
    </dgm:pt>
    <dgm:pt modelId="{A7BCA3AC-B9E1-4428-A09C-3A694AF91C8D}" type="sibTrans" cxnId="{E09342A9-F5BB-45C3-A113-7C44A10A8A90}">
      <dgm:prSet/>
      <dgm:spPr/>
      <dgm:t>
        <a:bodyPr/>
        <a:lstStyle/>
        <a:p>
          <a:endParaRPr lang="fr-CH"/>
        </a:p>
      </dgm:t>
    </dgm:pt>
    <dgm:pt modelId="{A34E7A10-C653-467B-9E32-8C9021336038}">
      <dgm:prSet/>
      <dgm:spPr/>
      <dgm:t>
        <a:bodyPr/>
        <a:lstStyle/>
        <a:p>
          <a:endParaRPr lang="fr-CH" dirty="0"/>
        </a:p>
      </dgm:t>
    </dgm:pt>
    <dgm:pt modelId="{D3128B2C-83B0-450C-96EC-C4043187A2A6}" type="parTrans" cxnId="{B861C9B4-8938-4BC3-B506-0336AB03D8E6}">
      <dgm:prSet/>
      <dgm:spPr/>
      <dgm:t>
        <a:bodyPr/>
        <a:lstStyle/>
        <a:p>
          <a:endParaRPr lang="fr-CH"/>
        </a:p>
      </dgm:t>
    </dgm:pt>
    <dgm:pt modelId="{1CC86822-8E0C-4B7B-9D28-5A9BBA4AD135}" type="sibTrans" cxnId="{B861C9B4-8938-4BC3-B506-0336AB03D8E6}">
      <dgm:prSet/>
      <dgm:spPr/>
      <dgm:t>
        <a:bodyPr/>
        <a:lstStyle/>
        <a:p>
          <a:endParaRPr lang="fr-CH"/>
        </a:p>
      </dgm:t>
    </dgm:pt>
    <dgm:pt modelId="{FEADA8E7-B684-4869-BDF3-49477D4D5A85}">
      <dgm:prSet/>
      <dgm:spPr/>
      <dgm:t>
        <a:bodyPr/>
        <a:lstStyle/>
        <a:p>
          <a:endParaRPr lang="fr-CH" dirty="0"/>
        </a:p>
      </dgm:t>
    </dgm:pt>
    <dgm:pt modelId="{B4CBC9B8-5F29-4BC6-9C67-DFFE27AD13B1}" type="parTrans" cxnId="{4A85C52B-9949-472A-8FED-2DBD70311BDC}">
      <dgm:prSet/>
      <dgm:spPr/>
      <dgm:t>
        <a:bodyPr/>
        <a:lstStyle/>
        <a:p>
          <a:endParaRPr lang="fr-CH"/>
        </a:p>
      </dgm:t>
    </dgm:pt>
    <dgm:pt modelId="{984DD405-E21C-42C8-B60C-A1FCEB76AC73}" type="sibTrans" cxnId="{4A85C52B-9949-472A-8FED-2DBD70311BDC}">
      <dgm:prSet/>
      <dgm:spPr/>
      <dgm:t>
        <a:bodyPr/>
        <a:lstStyle/>
        <a:p>
          <a:endParaRPr lang="fr-CH"/>
        </a:p>
      </dgm:t>
    </dgm:pt>
    <dgm:pt modelId="{C7E19194-2EEA-487B-A788-E414FE9E894E}">
      <dgm:prSet/>
      <dgm:spPr/>
      <dgm:t>
        <a:bodyPr/>
        <a:lstStyle/>
        <a:p>
          <a:endParaRPr lang="fr-CH" dirty="0"/>
        </a:p>
      </dgm:t>
    </dgm:pt>
    <dgm:pt modelId="{21B28206-CC9D-4252-A617-C6D5B7186723}" type="parTrans" cxnId="{B616AB80-2382-4670-9580-79468F6EBC14}">
      <dgm:prSet/>
      <dgm:spPr/>
      <dgm:t>
        <a:bodyPr/>
        <a:lstStyle/>
        <a:p>
          <a:endParaRPr lang="fr-CH"/>
        </a:p>
      </dgm:t>
    </dgm:pt>
    <dgm:pt modelId="{723045D5-9558-469D-9511-E624AB8AB548}" type="sibTrans" cxnId="{B616AB80-2382-4670-9580-79468F6EBC14}">
      <dgm:prSet/>
      <dgm:spPr/>
      <dgm:t>
        <a:bodyPr/>
        <a:lstStyle/>
        <a:p>
          <a:endParaRPr lang="fr-CH"/>
        </a:p>
      </dgm:t>
    </dgm:pt>
    <dgm:pt modelId="{26EB1649-5E4E-464A-8563-9889D1BF712A}">
      <dgm:prSet/>
      <dgm:spPr/>
      <dgm:t>
        <a:bodyPr/>
        <a:lstStyle/>
        <a:p>
          <a:endParaRPr lang="fr-CH" dirty="0"/>
        </a:p>
      </dgm:t>
    </dgm:pt>
    <dgm:pt modelId="{B50F888B-00B9-42E1-BA7A-223F52C6A4E8}" type="parTrans" cxnId="{EA51EA5C-8DDC-454C-906C-81D52B81D867}">
      <dgm:prSet/>
      <dgm:spPr/>
      <dgm:t>
        <a:bodyPr/>
        <a:lstStyle/>
        <a:p>
          <a:endParaRPr lang="fr-CH"/>
        </a:p>
      </dgm:t>
    </dgm:pt>
    <dgm:pt modelId="{3326DBB4-0B43-430B-A7C9-45031FAF4ADF}" type="sibTrans" cxnId="{EA51EA5C-8DDC-454C-906C-81D52B81D867}">
      <dgm:prSet/>
      <dgm:spPr/>
      <dgm:t>
        <a:bodyPr/>
        <a:lstStyle/>
        <a:p>
          <a:endParaRPr lang="fr-CH"/>
        </a:p>
      </dgm:t>
    </dgm:pt>
    <dgm:pt modelId="{BDD675EA-D550-4719-AF9D-5C17D1AA1258}" type="pres">
      <dgm:prSet presAssocID="{F7EFDF1F-60F3-4F0E-BDC8-B4BC1858B16A}" presName="Name0" presStyleCnt="0">
        <dgm:presLayoutVars>
          <dgm:dir/>
          <dgm:resizeHandles val="exact"/>
        </dgm:presLayoutVars>
      </dgm:prSet>
      <dgm:spPr/>
    </dgm:pt>
    <dgm:pt modelId="{E982357A-FA40-4488-B9D9-507C5C36D345}" type="pres">
      <dgm:prSet presAssocID="{7B83D724-40CC-4980-AE06-E11315A30074}" presName="parTxOnly" presStyleLbl="node1" presStyleIdx="0" presStyleCnt="10">
        <dgm:presLayoutVars>
          <dgm:bulletEnabled val="1"/>
        </dgm:presLayoutVars>
      </dgm:prSet>
      <dgm:spPr/>
    </dgm:pt>
    <dgm:pt modelId="{AE10B834-02FF-493F-A958-8EF274FD5F42}" type="pres">
      <dgm:prSet presAssocID="{2332F220-0798-44CC-AD97-22DEE0CD197D}" presName="parSpace" presStyleCnt="0"/>
      <dgm:spPr/>
    </dgm:pt>
    <dgm:pt modelId="{8895A54E-1235-4F45-B719-52EA61A82AF6}" type="pres">
      <dgm:prSet presAssocID="{8B7D8F77-B278-4823-A393-BF8E53664B68}" presName="parTxOnly" presStyleLbl="node1" presStyleIdx="1" presStyleCnt="10">
        <dgm:presLayoutVars>
          <dgm:bulletEnabled val="1"/>
        </dgm:presLayoutVars>
      </dgm:prSet>
      <dgm:spPr/>
    </dgm:pt>
    <dgm:pt modelId="{7F8C2D2E-D308-4471-86C2-B6EF7F491BF4}" type="pres">
      <dgm:prSet presAssocID="{075050C5-F305-4FD7-AB6E-AEB6197BDB2F}" presName="parSpace" presStyleCnt="0"/>
      <dgm:spPr/>
    </dgm:pt>
    <dgm:pt modelId="{BDA76CB6-F673-4196-B1BE-46E861A85EB1}" type="pres">
      <dgm:prSet presAssocID="{8E22F0E1-1F9A-4807-87C4-C8C5AFCABD5C}" presName="parTxOnly" presStyleLbl="node1" presStyleIdx="2" presStyleCnt="10">
        <dgm:presLayoutVars>
          <dgm:bulletEnabled val="1"/>
        </dgm:presLayoutVars>
      </dgm:prSet>
      <dgm:spPr/>
    </dgm:pt>
    <dgm:pt modelId="{2728CA6B-98B5-46CD-819A-BDE0E6625242}" type="pres">
      <dgm:prSet presAssocID="{27A69567-5449-48CC-BD6E-9AB0A802DE89}" presName="parSpace" presStyleCnt="0"/>
      <dgm:spPr/>
    </dgm:pt>
    <dgm:pt modelId="{BE4026D4-F60E-42A4-9E62-D92D0DF516FA}" type="pres">
      <dgm:prSet presAssocID="{569891F7-3185-4021-A8BE-AE13358E5A16}" presName="parTxOnly" presStyleLbl="node1" presStyleIdx="3" presStyleCnt="10">
        <dgm:presLayoutVars>
          <dgm:bulletEnabled val="1"/>
        </dgm:presLayoutVars>
      </dgm:prSet>
      <dgm:spPr/>
    </dgm:pt>
    <dgm:pt modelId="{B66ACE1F-711F-40DD-9C56-EBC3E56F7B68}" type="pres">
      <dgm:prSet presAssocID="{B2D37F66-745C-4A3B-922A-B1ED01BF95D0}" presName="parSpace" presStyleCnt="0"/>
      <dgm:spPr/>
    </dgm:pt>
    <dgm:pt modelId="{2A1C8FE1-E111-4104-A145-CB451FD08283}" type="pres">
      <dgm:prSet presAssocID="{D2CAF41E-7648-4391-A102-9D654748A8A1}" presName="parTxOnly" presStyleLbl="node1" presStyleIdx="4" presStyleCnt="10">
        <dgm:presLayoutVars>
          <dgm:bulletEnabled val="1"/>
        </dgm:presLayoutVars>
      </dgm:prSet>
      <dgm:spPr/>
    </dgm:pt>
    <dgm:pt modelId="{4DD59847-55EC-4253-9752-F6C2D068283D}" type="pres">
      <dgm:prSet presAssocID="{6C82F835-6B7C-4B01-AF83-DC70B84434D8}" presName="parSpace" presStyleCnt="0"/>
      <dgm:spPr/>
    </dgm:pt>
    <dgm:pt modelId="{06A0E526-3F10-4B01-AAA8-7D4D318C5184}" type="pres">
      <dgm:prSet presAssocID="{6D66F632-8537-49F2-9D8E-C0DEB7696BEF}" presName="parTxOnly" presStyleLbl="node1" presStyleIdx="5" presStyleCnt="10">
        <dgm:presLayoutVars>
          <dgm:bulletEnabled val="1"/>
        </dgm:presLayoutVars>
      </dgm:prSet>
      <dgm:spPr/>
    </dgm:pt>
    <dgm:pt modelId="{6E08881A-4574-47FA-9094-EA759F8AF5F1}" type="pres">
      <dgm:prSet presAssocID="{A7BCA3AC-B9E1-4428-A09C-3A694AF91C8D}" presName="parSpace" presStyleCnt="0"/>
      <dgm:spPr/>
    </dgm:pt>
    <dgm:pt modelId="{25CB98AF-348D-42F7-A3FA-600B1A8794AD}" type="pres">
      <dgm:prSet presAssocID="{A34E7A10-C653-467B-9E32-8C9021336038}" presName="parTxOnly" presStyleLbl="node1" presStyleIdx="6" presStyleCnt="10">
        <dgm:presLayoutVars>
          <dgm:bulletEnabled val="1"/>
        </dgm:presLayoutVars>
      </dgm:prSet>
      <dgm:spPr/>
    </dgm:pt>
    <dgm:pt modelId="{65D6917A-BF78-45D4-B0C2-E93BA85B0E88}" type="pres">
      <dgm:prSet presAssocID="{1CC86822-8E0C-4B7B-9D28-5A9BBA4AD135}" presName="parSpace" presStyleCnt="0"/>
      <dgm:spPr/>
    </dgm:pt>
    <dgm:pt modelId="{5CA211BD-E36C-455E-99B4-494A44B9929A}" type="pres">
      <dgm:prSet presAssocID="{FEADA8E7-B684-4869-BDF3-49477D4D5A85}" presName="parTxOnly" presStyleLbl="node1" presStyleIdx="7" presStyleCnt="10">
        <dgm:presLayoutVars>
          <dgm:bulletEnabled val="1"/>
        </dgm:presLayoutVars>
      </dgm:prSet>
      <dgm:spPr/>
    </dgm:pt>
    <dgm:pt modelId="{B355C3C1-3EB0-4E21-AC12-1C54C0BE9531}" type="pres">
      <dgm:prSet presAssocID="{984DD405-E21C-42C8-B60C-A1FCEB76AC73}" presName="parSpace" presStyleCnt="0"/>
      <dgm:spPr/>
    </dgm:pt>
    <dgm:pt modelId="{F0506FF9-18ED-439A-8F07-5D1BBE9FF477}" type="pres">
      <dgm:prSet presAssocID="{C7E19194-2EEA-487B-A788-E414FE9E894E}" presName="parTxOnly" presStyleLbl="node1" presStyleIdx="8" presStyleCnt="10">
        <dgm:presLayoutVars>
          <dgm:bulletEnabled val="1"/>
        </dgm:presLayoutVars>
      </dgm:prSet>
      <dgm:spPr/>
    </dgm:pt>
    <dgm:pt modelId="{AA782732-ABF3-4339-BBF7-A405C8D52B48}" type="pres">
      <dgm:prSet presAssocID="{723045D5-9558-469D-9511-E624AB8AB548}" presName="parSpace" presStyleCnt="0"/>
      <dgm:spPr/>
    </dgm:pt>
    <dgm:pt modelId="{235DED03-6F3E-4FC4-93F1-CB1F749E9ECD}" type="pres">
      <dgm:prSet presAssocID="{26EB1649-5E4E-464A-8563-9889D1BF712A}" presName="parTxOnly" presStyleLbl="node1" presStyleIdx="9" presStyleCnt="10">
        <dgm:presLayoutVars>
          <dgm:bulletEnabled val="1"/>
        </dgm:presLayoutVars>
      </dgm:prSet>
      <dgm:spPr/>
    </dgm:pt>
  </dgm:ptLst>
  <dgm:cxnLst>
    <dgm:cxn modelId="{09BB441B-C44F-446D-9B5B-01052A151347}" type="presOf" srcId="{569891F7-3185-4021-A8BE-AE13358E5A16}" destId="{BE4026D4-F60E-42A4-9E62-D92D0DF516FA}" srcOrd="0" destOrd="0" presId="urn:microsoft.com/office/officeart/2005/8/layout/hChevron3"/>
    <dgm:cxn modelId="{2566381E-8FF3-4539-B603-8CDA78AE0667}" type="presOf" srcId="{7B83D724-40CC-4980-AE06-E11315A30074}" destId="{E982357A-FA40-4488-B9D9-507C5C36D345}" srcOrd="0" destOrd="0" presId="urn:microsoft.com/office/officeart/2005/8/layout/hChevron3"/>
    <dgm:cxn modelId="{4A85C52B-9949-472A-8FED-2DBD70311BDC}" srcId="{F7EFDF1F-60F3-4F0E-BDC8-B4BC1858B16A}" destId="{FEADA8E7-B684-4869-BDF3-49477D4D5A85}" srcOrd="7" destOrd="0" parTransId="{B4CBC9B8-5F29-4BC6-9C67-DFFE27AD13B1}" sibTransId="{984DD405-E21C-42C8-B60C-A1FCEB76AC73}"/>
    <dgm:cxn modelId="{924C1531-B7BA-41F9-8A84-5D48CC1351CB}" type="presOf" srcId="{6D66F632-8537-49F2-9D8E-C0DEB7696BEF}" destId="{06A0E526-3F10-4B01-AAA8-7D4D318C5184}" srcOrd="0" destOrd="0" presId="urn:microsoft.com/office/officeart/2005/8/layout/hChevron3"/>
    <dgm:cxn modelId="{EA51EA5C-8DDC-454C-906C-81D52B81D867}" srcId="{F7EFDF1F-60F3-4F0E-BDC8-B4BC1858B16A}" destId="{26EB1649-5E4E-464A-8563-9889D1BF712A}" srcOrd="9" destOrd="0" parTransId="{B50F888B-00B9-42E1-BA7A-223F52C6A4E8}" sibTransId="{3326DBB4-0B43-430B-A7C9-45031FAF4ADF}"/>
    <dgm:cxn modelId="{7407615D-FD5B-4EED-B311-310BC83F9F25}" type="presOf" srcId="{8E22F0E1-1F9A-4807-87C4-C8C5AFCABD5C}" destId="{BDA76CB6-F673-4196-B1BE-46E861A85EB1}" srcOrd="0" destOrd="0" presId="urn:microsoft.com/office/officeart/2005/8/layout/hChevron3"/>
    <dgm:cxn modelId="{DC5C1868-5E4C-4935-8B94-F00ED41F3451}" srcId="{F7EFDF1F-60F3-4F0E-BDC8-B4BC1858B16A}" destId="{7B83D724-40CC-4980-AE06-E11315A30074}" srcOrd="0" destOrd="0" parTransId="{C819A45C-5AF0-4F7A-8258-544262412953}" sibTransId="{2332F220-0798-44CC-AD97-22DEE0CD197D}"/>
    <dgm:cxn modelId="{34D1FE6A-1F93-43E3-9A38-ECB7BC4A86FC}" srcId="{F7EFDF1F-60F3-4F0E-BDC8-B4BC1858B16A}" destId="{569891F7-3185-4021-A8BE-AE13358E5A16}" srcOrd="3" destOrd="0" parTransId="{A88FD696-BF4E-47A5-BB39-0A977961663F}" sibTransId="{B2D37F66-745C-4A3B-922A-B1ED01BF95D0}"/>
    <dgm:cxn modelId="{857A484C-95FA-47C8-BD76-8C1A5A77D83F}" type="presOf" srcId="{F7EFDF1F-60F3-4F0E-BDC8-B4BC1858B16A}" destId="{BDD675EA-D550-4719-AF9D-5C17D1AA1258}" srcOrd="0" destOrd="0" presId="urn:microsoft.com/office/officeart/2005/8/layout/hChevron3"/>
    <dgm:cxn modelId="{CE5FA658-6D95-4D5F-9DD2-FA8681E1CA4E}" srcId="{F7EFDF1F-60F3-4F0E-BDC8-B4BC1858B16A}" destId="{8B7D8F77-B278-4823-A393-BF8E53664B68}" srcOrd="1" destOrd="0" parTransId="{46AF5054-5992-430E-8485-03BEA146217A}" sibTransId="{075050C5-F305-4FD7-AB6E-AEB6197BDB2F}"/>
    <dgm:cxn modelId="{B616AB80-2382-4670-9580-79468F6EBC14}" srcId="{F7EFDF1F-60F3-4F0E-BDC8-B4BC1858B16A}" destId="{C7E19194-2EEA-487B-A788-E414FE9E894E}" srcOrd="8" destOrd="0" parTransId="{21B28206-CC9D-4252-A617-C6D5B7186723}" sibTransId="{723045D5-9558-469D-9511-E624AB8AB548}"/>
    <dgm:cxn modelId="{ED232F91-3A3F-4E72-B6BB-114A9F71F73E}" type="presOf" srcId="{8B7D8F77-B278-4823-A393-BF8E53664B68}" destId="{8895A54E-1235-4F45-B719-52EA61A82AF6}" srcOrd="0" destOrd="0" presId="urn:microsoft.com/office/officeart/2005/8/layout/hChevron3"/>
    <dgm:cxn modelId="{51163298-3DAB-4141-B329-2607B037B890}" type="presOf" srcId="{C7E19194-2EEA-487B-A788-E414FE9E894E}" destId="{F0506FF9-18ED-439A-8F07-5D1BBE9FF477}" srcOrd="0" destOrd="0" presId="urn:microsoft.com/office/officeart/2005/8/layout/hChevron3"/>
    <dgm:cxn modelId="{E09342A9-F5BB-45C3-A113-7C44A10A8A90}" srcId="{F7EFDF1F-60F3-4F0E-BDC8-B4BC1858B16A}" destId="{6D66F632-8537-49F2-9D8E-C0DEB7696BEF}" srcOrd="5" destOrd="0" parTransId="{116AB978-5884-48E5-A2B6-037714DFCF94}" sibTransId="{A7BCA3AC-B9E1-4428-A09C-3A694AF91C8D}"/>
    <dgm:cxn modelId="{B861C9B4-8938-4BC3-B506-0336AB03D8E6}" srcId="{F7EFDF1F-60F3-4F0E-BDC8-B4BC1858B16A}" destId="{A34E7A10-C653-467B-9E32-8C9021336038}" srcOrd="6" destOrd="0" parTransId="{D3128B2C-83B0-450C-96EC-C4043187A2A6}" sibTransId="{1CC86822-8E0C-4B7B-9D28-5A9BBA4AD135}"/>
    <dgm:cxn modelId="{0A826DC2-CCA7-4823-88B6-31F6FFB2FC0E}" type="presOf" srcId="{D2CAF41E-7648-4391-A102-9D654748A8A1}" destId="{2A1C8FE1-E111-4104-A145-CB451FD08283}" srcOrd="0" destOrd="0" presId="urn:microsoft.com/office/officeart/2005/8/layout/hChevron3"/>
    <dgm:cxn modelId="{F4A34CC3-7DB5-48C4-95FB-9D3526CF0FE6}" srcId="{F7EFDF1F-60F3-4F0E-BDC8-B4BC1858B16A}" destId="{D2CAF41E-7648-4391-A102-9D654748A8A1}" srcOrd="4" destOrd="0" parTransId="{C2CBBF9E-D583-4C6C-A3CC-961C9613F41C}" sibTransId="{6C82F835-6B7C-4B01-AF83-DC70B84434D8}"/>
    <dgm:cxn modelId="{7952B4CC-8793-43AF-8339-35C075AC71FD}" type="presOf" srcId="{A34E7A10-C653-467B-9E32-8C9021336038}" destId="{25CB98AF-348D-42F7-A3FA-600B1A8794AD}" srcOrd="0" destOrd="0" presId="urn:microsoft.com/office/officeart/2005/8/layout/hChevron3"/>
    <dgm:cxn modelId="{E7158FE1-0F8D-498A-A40A-F700A414C080}" type="presOf" srcId="{FEADA8E7-B684-4869-BDF3-49477D4D5A85}" destId="{5CA211BD-E36C-455E-99B4-494A44B9929A}" srcOrd="0" destOrd="0" presId="urn:microsoft.com/office/officeart/2005/8/layout/hChevron3"/>
    <dgm:cxn modelId="{6C99AAE3-154A-49B4-A463-DEDFB428626E}" srcId="{F7EFDF1F-60F3-4F0E-BDC8-B4BC1858B16A}" destId="{8E22F0E1-1F9A-4807-87C4-C8C5AFCABD5C}" srcOrd="2" destOrd="0" parTransId="{8FE559A4-9AFA-4768-B6BB-62190186BD97}" sibTransId="{27A69567-5449-48CC-BD6E-9AB0A802DE89}"/>
    <dgm:cxn modelId="{3CC57AEC-94AA-4BA8-A197-47F3DDEEF341}" type="presOf" srcId="{26EB1649-5E4E-464A-8563-9889D1BF712A}" destId="{235DED03-6F3E-4FC4-93F1-CB1F749E9ECD}" srcOrd="0" destOrd="0" presId="urn:microsoft.com/office/officeart/2005/8/layout/hChevron3"/>
    <dgm:cxn modelId="{015A4238-38AD-4798-ACF6-75323DC132D1}" type="presParOf" srcId="{BDD675EA-D550-4719-AF9D-5C17D1AA1258}" destId="{E982357A-FA40-4488-B9D9-507C5C36D345}" srcOrd="0" destOrd="0" presId="urn:microsoft.com/office/officeart/2005/8/layout/hChevron3"/>
    <dgm:cxn modelId="{AA021643-463A-418F-B7FD-7514E2828C32}" type="presParOf" srcId="{BDD675EA-D550-4719-AF9D-5C17D1AA1258}" destId="{AE10B834-02FF-493F-A958-8EF274FD5F42}" srcOrd="1" destOrd="0" presId="urn:microsoft.com/office/officeart/2005/8/layout/hChevron3"/>
    <dgm:cxn modelId="{466D1B3A-A2E6-454A-B91A-1088DEEBFFD5}" type="presParOf" srcId="{BDD675EA-D550-4719-AF9D-5C17D1AA1258}" destId="{8895A54E-1235-4F45-B719-52EA61A82AF6}" srcOrd="2" destOrd="0" presId="urn:microsoft.com/office/officeart/2005/8/layout/hChevron3"/>
    <dgm:cxn modelId="{79500BFA-A9B3-4729-99E6-76F2E373A221}" type="presParOf" srcId="{BDD675EA-D550-4719-AF9D-5C17D1AA1258}" destId="{7F8C2D2E-D308-4471-86C2-B6EF7F491BF4}" srcOrd="3" destOrd="0" presId="urn:microsoft.com/office/officeart/2005/8/layout/hChevron3"/>
    <dgm:cxn modelId="{FCF9D395-1C5C-4779-AFC3-FDBDFDC91BE7}" type="presParOf" srcId="{BDD675EA-D550-4719-AF9D-5C17D1AA1258}" destId="{BDA76CB6-F673-4196-B1BE-46E861A85EB1}" srcOrd="4" destOrd="0" presId="urn:microsoft.com/office/officeart/2005/8/layout/hChevron3"/>
    <dgm:cxn modelId="{E6691345-B06B-41C4-8B06-545D6C1205E3}" type="presParOf" srcId="{BDD675EA-D550-4719-AF9D-5C17D1AA1258}" destId="{2728CA6B-98B5-46CD-819A-BDE0E6625242}" srcOrd="5" destOrd="0" presId="urn:microsoft.com/office/officeart/2005/8/layout/hChevron3"/>
    <dgm:cxn modelId="{FFB8DD47-5C4C-44BF-9EFF-4A31D409475E}" type="presParOf" srcId="{BDD675EA-D550-4719-AF9D-5C17D1AA1258}" destId="{BE4026D4-F60E-42A4-9E62-D92D0DF516FA}" srcOrd="6" destOrd="0" presId="urn:microsoft.com/office/officeart/2005/8/layout/hChevron3"/>
    <dgm:cxn modelId="{D4F3D82B-A903-45CD-84CF-2C967732B029}" type="presParOf" srcId="{BDD675EA-D550-4719-AF9D-5C17D1AA1258}" destId="{B66ACE1F-711F-40DD-9C56-EBC3E56F7B68}" srcOrd="7" destOrd="0" presId="urn:microsoft.com/office/officeart/2005/8/layout/hChevron3"/>
    <dgm:cxn modelId="{160D65AC-6BD9-44B4-AEDC-7621A8F3203E}" type="presParOf" srcId="{BDD675EA-D550-4719-AF9D-5C17D1AA1258}" destId="{2A1C8FE1-E111-4104-A145-CB451FD08283}" srcOrd="8" destOrd="0" presId="urn:microsoft.com/office/officeart/2005/8/layout/hChevron3"/>
    <dgm:cxn modelId="{6D0CF81C-F43A-4519-9174-19F0AC36D45D}" type="presParOf" srcId="{BDD675EA-D550-4719-AF9D-5C17D1AA1258}" destId="{4DD59847-55EC-4253-9752-F6C2D068283D}" srcOrd="9" destOrd="0" presId="urn:microsoft.com/office/officeart/2005/8/layout/hChevron3"/>
    <dgm:cxn modelId="{035FB4ED-D72F-4914-88C3-29F49AC9B41C}" type="presParOf" srcId="{BDD675EA-D550-4719-AF9D-5C17D1AA1258}" destId="{06A0E526-3F10-4B01-AAA8-7D4D318C5184}" srcOrd="10" destOrd="0" presId="urn:microsoft.com/office/officeart/2005/8/layout/hChevron3"/>
    <dgm:cxn modelId="{C6A3A13E-EDCD-4E7E-945E-E54042EAAEBC}" type="presParOf" srcId="{BDD675EA-D550-4719-AF9D-5C17D1AA1258}" destId="{6E08881A-4574-47FA-9094-EA759F8AF5F1}" srcOrd="11" destOrd="0" presId="urn:microsoft.com/office/officeart/2005/8/layout/hChevron3"/>
    <dgm:cxn modelId="{66774488-11FE-4E65-9CEE-59EBDD6202A4}" type="presParOf" srcId="{BDD675EA-D550-4719-AF9D-5C17D1AA1258}" destId="{25CB98AF-348D-42F7-A3FA-600B1A8794AD}" srcOrd="12" destOrd="0" presId="urn:microsoft.com/office/officeart/2005/8/layout/hChevron3"/>
    <dgm:cxn modelId="{28481516-1B66-46D9-B88F-D6151840ACDD}" type="presParOf" srcId="{BDD675EA-D550-4719-AF9D-5C17D1AA1258}" destId="{65D6917A-BF78-45D4-B0C2-E93BA85B0E88}" srcOrd="13" destOrd="0" presId="urn:microsoft.com/office/officeart/2005/8/layout/hChevron3"/>
    <dgm:cxn modelId="{F746F168-CE78-49A2-AB79-62BACFAA840C}" type="presParOf" srcId="{BDD675EA-D550-4719-AF9D-5C17D1AA1258}" destId="{5CA211BD-E36C-455E-99B4-494A44B9929A}" srcOrd="14" destOrd="0" presId="urn:microsoft.com/office/officeart/2005/8/layout/hChevron3"/>
    <dgm:cxn modelId="{C70E77F3-14DC-4EB1-B18B-01388A707808}" type="presParOf" srcId="{BDD675EA-D550-4719-AF9D-5C17D1AA1258}" destId="{B355C3C1-3EB0-4E21-AC12-1C54C0BE9531}" srcOrd="15" destOrd="0" presId="urn:microsoft.com/office/officeart/2005/8/layout/hChevron3"/>
    <dgm:cxn modelId="{47113ACE-40A5-491D-9FEF-02E88376CB15}" type="presParOf" srcId="{BDD675EA-D550-4719-AF9D-5C17D1AA1258}" destId="{F0506FF9-18ED-439A-8F07-5D1BBE9FF477}" srcOrd="16" destOrd="0" presId="urn:microsoft.com/office/officeart/2005/8/layout/hChevron3"/>
    <dgm:cxn modelId="{24B23A6E-D023-499B-83C2-A16E8757BCDB}" type="presParOf" srcId="{BDD675EA-D550-4719-AF9D-5C17D1AA1258}" destId="{AA782732-ABF3-4339-BBF7-A405C8D52B48}" srcOrd="17" destOrd="0" presId="urn:microsoft.com/office/officeart/2005/8/layout/hChevron3"/>
    <dgm:cxn modelId="{B1721E68-E0BE-439E-A2CD-C13CC0E54142}" type="presParOf" srcId="{BDD675EA-D550-4719-AF9D-5C17D1AA1258}" destId="{235DED03-6F3E-4FC4-93F1-CB1F749E9ECD}" srcOrd="18" destOrd="0" presId="urn:microsoft.com/office/officeart/2005/8/layout/hChevron3"/>
  </dgm:cxnLst>
  <dgm:bg>
    <a:solidFill>
      <a:srgbClr val="9B9B9B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EFDF1F-60F3-4F0E-BDC8-B4BC1858B16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B83D724-40CC-4980-AE06-E11315A30074}">
      <dgm:prSet/>
      <dgm:spPr>
        <a:solidFill>
          <a:schemeClr val="accent1"/>
        </a:solidFill>
      </dgm:spPr>
      <dgm:t>
        <a:bodyPr/>
        <a:lstStyle/>
        <a:p>
          <a:endParaRPr lang="fr-CH" dirty="0"/>
        </a:p>
      </dgm:t>
    </dgm:pt>
    <dgm:pt modelId="{C819A45C-5AF0-4F7A-8258-544262412953}" type="parTrans" cxnId="{DC5C1868-5E4C-4935-8B94-F00ED41F3451}">
      <dgm:prSet/>
      <dgm:spPr/>
      <dgm:t>
        <a:bodyPr/>
        <a:lstStyle/>
        <a:p>
          <a:endParaRPr lang="fr-CH"/>
        </a:p>
      </dgm:t>
    </dgm:pt>
    <dgm:pt modelId="{2332F220-0798-44CC-AD97-22DEE0CD197D}" type="sibTrans" cxnId="{DC5C1868-5E4C-4935-8B94-F00ED41F3451}">
      <dgm:prSet/>
      <dgm:spPr/>
      <dgm:t>
        <a:bodyPr/>
        <a:lstStyle/>
        <a:p>
          <a:endParaRPr lang="fr-CH"/>
        </a:p>
      </dgm:t>
    </dgm:pt>
    <dgm:pt modelId="{8B7D8F77-B278-4823-A393-BF8E53664B68}">
      <dgm:prSet/>
      <dgm:spPr/>
      <dgm:t>
        <a:bodyPr/>
        <a:lstStyle/>
        <a:p>
          <a:endParaRPr lang="fr-CH" dirty="0"/>
        </a:p>
      </dgm:t>
    </dgm:pt>
    <dgm:pt modelId="{46AF5054-5992-430E-8485-03BEA146217A}" type="parTrans" cxnId="{CE5FA658-6D95-4D5F-9DD2-FA8681E1CA4E}">
      <dgm:prSet/>
      <dgm:spPr/>
      <dgm:t>
        <a:bodyPr/>
        <a:lstStyle/>
        <a:p>
          <a:endParaRPr lang="fr-CH"/>
        </a:p>
      </dgm:t>
    </dgm:pt>
    <dgm:pt modelId="{075050C5-F305-4FD7-AB6E-AEB6197BDB2F}" type="sibTrans" cxnId="{CE5FA658-6D95-4D5F-9DD2-FA8681E1CA4E}">
      <dgm:prSet/>
      <dgm:spPr/>
      <dgm:t>
        <a:bodyPr/>
        <a:lstStyle/>
        <a:p>
          <a:endParaRPr lang="fr-CH"/>
        </a:p>
      </dgm:t>
    </dgm:pt>
    <dgm:pt modelId="{8E22F0E1-1F9A-4807-87C4-C8C5AFCABD5C}">
      <dgm:prSet/>
      <dgm:spPr/>
      <dgm:t>
        <a:bodyPr/>
        <a:lstStyle/>
        <a:p>
          <a:endParaRPr lang="fr-CH" dirty="0"/>
        </a:p>
      </dgm:t>
    </dgm:pt>
    <dgm:pt modelId="{8FE559A4-9AFA-4768-B6BB-62190186BD97}" type="parTrans" cxnId="{6C99AAE3-154A-49B4-A463-DEDFB428626E}">
      <dgm:prSet/>
      <dgm:spPr/>
      <dgm:t>
        <a:bodyPr/>
        <a:lstStyle/>
        <a:p>
          <a:endParaRPr lang="fr-CH"/>
        </a:p>
      </dgm:t>
    </dgm:pt>
    <dgm:pt modelId="{27A69567-5449-48CC-BD6E-9AB0A802DE89}" type="sibTrans" cxnId="{6C99AAE3-154A-49B4-A463-DEDFB428626E}">
      <dgm:prSet/>
      <dgm:spPr/>
      <dgm:t>
        <a:bodyPr/>
        <a:lstStyle/>
        <a:p>
          <a:endParaRPr lang="fr-CH"/>
        </a:p>
      </dgm:t>
    </dgm:pt>
    <dgm:pt modelId="{569891F7-3185-4021-A8BE-AE13358E5A16}">
      <dgm:prSet/>
      <dgm:spPr/>
      <dgm:t>
        <a:bodyPr/>
        <a:lstStyle/>
        <a:p>
          <a:endParaRPr lang="fr-CH" dirty="0"/>
        </a:p>
      </dgm:t>
    </dgm:pt>
    <dgm:pt modelId="{A88FD696-BF4E-47A5-BB39-0A977961663F}" type="parTrans" cxnId="{34D1FE6A-1F93-43E3-9A38-ECB7BC4A86FC}">
      <dgm:prSet/>
      <dgm:spPr/>
      <dgm:t>
        <a:bodyPr/>
        <a:lstStyle/>
        <a:p>
          <a:endParaRPr lang="fr-CH"/>
        </a:p>
      </dgm:t>
    </dgm:pt>
    <dgm:pt modelId="{B2D37F66-745C-4A3B-922A-B1ED01BF95D0}" type="sibTrans" cxnId="{34D1FE6A-1F93-43E3-9A38-ECB7BC4A86FC}">
      <dgm:prSet/>
      <dgm:spPr/>
      <dgm:t>
        <a:bodyPr/>
        <a:lstStyle/>
        <a:p>
          <a:endParaRPr lang="fr-CH"/>
        </a:p>
      </dgm:t>
    </dgm:pt>
    <dgm:pt modelId="{D2CAF41E-7648-4391-A102-9D654748A8A1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fr-CH" dirty="0"/>
        </a:p>
      </dgm:t>
    </dgm:pt>
    <dgm:pt modelId="{C2CBBF9E-D583-4C6C-A3CC-961C9613F41C}" type="parTrans" cxnId="{F4A34CC3-7DB5-48C4-95FB-9D3526CF0FE6}">
      <dgm:prSet/>
      <dgm:spPr/>
      <dgm:t>
        <a:bodyPr/>
        <a:lstStyle/>
        <a:p>
          <a:endParaRPr lang="fr-CH"/>
        </a:p>
      </dgm:t>
    </dgm:pt>
    <dgm:pt modelId="{6C82F835-6B7C-4B01-AF83-DC70B84434D8}" type="sibTrans" cxnId="{F4A34CC3-7DB5-48C4-95FB-9D3526CF0FE6}">
      <dgm:prSet/>
      <dgm:spPr/>
      <dgm:t>
        <a:bodyPr/>
        <a:lstStyle/>
        <a:p>
          <a:endParaRPr lang="fr-CH"/>
        </a:p>
      </dgm:t>
    </dgm:pt>
    <dgm:pt modelId="{6D66F632-8537-49F2-9D8E-C0DEB7696BEF}">
      <dgm:prSet/>
      <dgm:spPr/>
      <dgm:t>
        <a:bodyPr/>
        <a:lstStyle/>
        <a:p>
          <a:endParaRPr lang="fr-CH" dirty="0"/>
        </a:p>
      </dgm:t>
    </dgm:pt>
    <dgm:pt modelId="{116AB978-5884-48E5-A2B6-037714DFCF94}" type="parTrans" cxnId="{E09342A9-F5BB-45C3-A113-7C44A10A8A90}">
      <dgm:prSet/>
      <dgm:spPr/>
      <dgm:t>
        <a:bodyPr/>
        <a:lstStyle/>
        <a:p>
          <a:endParaRPr lang="fr-CH"/>
        </a:p>
      </dgm:t>
    </dgm:pt>
    <dgm:pt modelId="{A7BCA3AC-B9E1-4428-A09C-3A694AF91C8D}" type="sibTrans" cxnId="{E09342A9-F5BB-45C3-A113-7C44A10A8A90}">
      <dgm:prSet/>
      <dgm:spPr/>
      <dgm:t>
        <a:bodyPr/>
        <a:lstStyle/>
        <a:p>
          <a:endParaRPr lang="fr-CH"/>
        </a:p>
      </dgm:t>
    </dgm:pt>
    <dgm:pt modelId="{A34E7A10-C653-467B-9E32-8C9021336038}">
      <dgm:prSet/>
      <dgm:spPr/>
      <dgm:t>
        <a:bodyPr/>
        <a:lstStyle/>
        <a:p>
          <a:endParaRPr lang="fr-CH" dirty="0"/>
        </a:p>
      </dgm:t>
    </dgm:pt>
    <dgm:pt modelId="{D3128B2C-83B0-450C-96EC-C4043187A2A6}" type="parTrans" cxnId="{B861C9B4-8938-4BC3-B506-0336AB03D8E6}">
      <dgm:prSet/>
      <dgm:spPr/>
      <dgm:t>
        <a:bodyPr/>
        <a:lstStyle/>
        <a:p>
          <a:endParaRPr lang="fr-CH"/>
        </a:p>
      </dgm:t>
    </dgm:pt>
    <dgm:pt modelId="{1CC86822-8E0C-4B7B-9D28-5A9BBA4AD135}" type="sibTrans" cxnId="{B861C9B4-8938-4BC3-B506-0336AB03D8E6}">
      <dgm:prSet/>
      <dgm:spPr/>
      <dgm:t>
        <a:bodyPr/>
        <a:lstStyle/>
        <a:p>
          <a:endParaRPr lang="fr-CH"/>
        </a:p>
      </dgm:t>
    </dgm:pt>
    <dgm:pt modelId="{FEADA8E7-B684-4869-BDF3-49477D4D5A85}">
      <dgm:prSet/>
      <dgm:spPr/>
      <dgm:t>
        <a:bodyPr/>
        <a:lstStyle/>
        <a:p>
          <a:endParaRPr lang="fr-CH" dirty="0"/>
        </a:p>
      </dgm:t>
    </dgm:pt>
    <dgm:pt modelId="{B4CBC9B8-5F29-4BC6-9C67-DFFE27AD13B1}" type="parTrans" cxnId="{4A85C52B-9949-472A-8FED-2DBD70311BDC}">
      <dgm:prSet/>
      <dgm:spPr/>
      <dgm:t>
        <a:bodyPr/>
        <a:lstStyle/>
        <a:p>
          <a:endParaRPr lang="fr-CH"/>
        </a:p>
      </dgm:t>
    </dgm:pt>
    <dgm:pt modelId="{984DD405-E21C-42C8-B60C-A1FCEB76AC73}" type="sibTrans" cxnId="{4A85C52B-9949-472A-8FED-2DBD70311BDC}">
      <dgm:prSet/>
      <dgm:spPr/>
      <dgm:t>
        <a:bodyPr/>
        <a:lstStyle/>
        <a:p>
          <a:endParaRPr lang="fr-CH"/>
        </a:p>
      </dgm:t>
    </dgm:pt>
    <dgm:pt modelId="{C7E19194-2EEA-487B-A788-E414FE9E894E}">
      <dgm:prSet/>
      <dgm:spPr/>
      <dgm:t>
        <a:bodyPr/>
        <a:lstStyle/>
        <a:p>
          <a:endParaRPr lang="fr-CH" dirty="0"/>
        </a:p>
      </dgm:t>
    </dgm:pt>
    <dgm:pt modelId="{21B28206-CC9D-4252-A617-C6D5B7186723}" type="parTrans" cxnId="{B616AB80-2382-4670-9580-79468F6EBC14}">
      <dgm:prSet/>
      <dgm:spPr/>
      <dgm:t>
        <a:bodyPr/>
        <a:lstStyle/>
        <a:p>
          <a:endParaRPr lang="fr-CH"/>
        </a:p>
      </dgm:t>
    </dgm:pt>
    <dgm:pt modelId="{723045D5-9558-469D-9511-E624AB8AB548}" type="sibTrans" cxnId="{B616AB80-2382-4670-9580-79468F6EBC14}">
      <dgm:prSet/>
      <dgm:spPr/>
      <dgm:t>
        <a:bodyPr/>
        <a:lstStyle/>
        <a:p>
          <a:endParaRPr lang="fr-CH"/>
        </a:p>
      </dgm:t>
    </dgm:pt>
    <dgm:pt modelId="{26EB1649-5E4E-464A-8563-9889D1BF712A}">
      <dgm:prSet/>
      <dgm:spPr/>
      <dgm:t>
        <a:bodyPr/>
        <a:lstStyle/>
        <a:p>
          <a:endParaRPr lang="fr-CH" dirty="0"/>
        </a:p>
      </dgm:t>
    </dgm:pt>
    <dgm:pt modelId="{B50F888B-00B9-42E1-BA7A-223F52C6A4E8}" type="parTrans" cxnId="{EA51EA5C-8DDC-454C-906C-81D52B81D867}">
      <dgm:prSet/>
      <dgm:spPr/>
      <dgm:t>
        <a:bodyPr/>
        <a:lstStyle/>
        <a:p>
          <a:endParaRPr lang="fr-CH"/>
        </a:p>
      </dgm:t>
    </dgm:pt>
    <dgm:pt modelId="{3326DBB4-0B43-430B-A7C9-45031FAF4ADF}" type="sibTrans" cxnId="{EA51EA5C-8DDC-454C-906C-81D52B81D867}">
      <dgm:prSet/>
      <dgm:spPr/>
      <dgm:t>
        <a:bodyPr/>
        <a:lstStyle/>
        <a:p>
          <a:endParaRPr lang="fr-CH"/>
        </a:p>
      </dgm:t>
    </dgm:pt>
    <dgm:pt modelId="{BDD675EA-D550-4719-AF9D-5C17D1AA1258}" type="pres">
      <dgm:prSet presAssocID="{F7EFDF1F-60F3-4F0E-BDC8-B4BC1858B16A}" presName="Name0" presStyleCnt="0">
        <dgm:presLayoutVars>
          <dgm:dir/>
          <dgm:resizeHandles val="exact"/>
        </dgm:presLayoutVars>
      </dgm:prSet>
      <dgm:spPr/>
    </dgm:pt>
    <dgm:pt modelId="{E982357A-FA40-4488-B9D9-507C5C36D345}" type="pres">
      <dgm:prSet presAssocID="{7B83D724-40CC-4980-AE06-E11315A30074}" presName="parTxOnly" presStyleLbl="node1" presStyleIdx="0" presStyleCnt="10">
        <dgm:presLayoutVars>
          <dgm:bulletEnabled val="1"/>
        </dgm:presLayoutVars>
      </dgm:prSet>
      <dgm:spPr/>
    </dgm:pt>
    <dgm:pt modelId="{AE10B834-02FF-493F-A958-8EF274FD5F42}" type="pres">
      <dgm:prSet presAssocID="{2332F220-0798-44CC-AD97-22DEE0CD197D}" presName="parSpace" presStyleCnt="0"/>
      <dgm:spPr/>
    </dgm:pt>
    <dgm:pt modelId="{8895A54E-1235-4F45-B719-52EA61A82AF6}" type="pres">
      <dgm:prSet presAssocID="{8B7D8F77-B278-4823-A393-BF8E53664B68}" presName="parTxOnly" presStyleLbl="node1" presStyleIdx="1" presStyleCnt="10">
        <dgm:presLayoutVars>
          <dgm:bulletEnabled val="1"/>
        </dgm:presLayoutVars>
      </dgm:prSet>
      <dgm:spPr/>
    </dgm:pt>
    <dgm:pt modelId="{7F8C2D2E-D308-4471-86C2-B6EF7F491BF4}" type="pres">
      <dgm:prSet presAssocID="{075050C5-F305-4FD7-AB6E-AEB6197BDB2F}" presName="parSpace" presStyleCnt="0"/>
      <dgm:spPr/>
    </dgm:pt>
    <dgm:pt modelId="{BDA76CB6-F673-4196-B1BE-46E861A85EB1}" type="pres">
      <dgm:prSet presAssocID="{8E22F0E1-1F9A-4807-87C4-C8C5AFCABD5C}" presName="parTxOnly" presStyleLbl="node1" presStyleIdx="2" presStyleCnt="10">
        <dgm:presLayoutVars>
          <dgm:bulletEnabled val="1"/>
        </dgm:presLayoutVars>
      </dgm:prSet>
      <dgm:spPr/>
    </dgm:pt>
    <dgm:pt modelId="{2728CA6B-98B5-46CD-819A-BDE0E6625242}" type="pres">
      <dgm:prSet presAssocID="{27A69567-5449-48CC-BD6E-9AB0A802DE89}" presName="parSpace" presStyleCnt="0"/>
      <dgm:spPr/>
    </dgm:pt>
    <dgm:pt modelId="{BE4026D4-F60E-42A4-9E62-D92D0DF516FA}" type="pres">
      <dgm:prSet presAssocID="{569891F7-3185-4021-A8BE-AE13358E5A16}" presName="parTxOnly" presStyleLbl="node1" presStyleIdx="3" presStyleCnt="10">
        <dgm:presLayoutVars>
          <dgm:bulletEnabled val="1"/>
        </dgm:presLayoutVars>
      </dgm:prSet>
      <dgm:spPr/>
    </dgm:pt>
    <dgm:pt modelId="{B66ACE1F-711F-40DD-9C56-EBC3E56F7B68}" type="pres">
      <dgm:prSet presAssocID="{B2D37F66-745C-4A3B-922A-B1ED01BF95D0}" presName="parSpace" presStyleCnt="0"/>
      <dgm:spPr/>
    </dgm:pt>
    <dgm:pt modelId="{2A1C8FE1-E111-4104-A145-CB451FD08283}" type="pres">
      <dgm:prSet presAssocID="{D2CAF41E-7648-4391-A102-9D654748A8A1}" presName="parTxOnly" presStyleLbl="node1" presStyleIdx="4" presStyleCnt="10">
        <dgm:presLayoutVars>
          <dgm:bulletEnabled val="1"/>
        </dgm:presLayoutVars>
      </dgm:prSet>
      <dgm:spPr/>
    </dgm:pt>
    <dgm:pt modelId="{4DD59847-55EC-4253-9752-F6C2D068283D}" type="pres">
      <dgm:prSet presAssocID="{6C82F835-6B7C-4B01-AF83-DC70B84434D8}" presName="parSpace" presStyleCnt="0"/>
      <dgm:spPr/>
    </dgm:pt>
    <dgm:pt modelId="{06A0E526-3F10-4B01-AAA8-7D4D318C5184}" type="pres">
      <dgm:prSet presAssocID="{6D66F632-8537-49F2-9D8E-C0DEB7696BEF}" presName="parTxOnly" presStyleLbl="node1" presStyleIdx="5" presStyleCnt="10">
        <dgm:presLayoutVars>
          <dgm:bulletEnabled val="1"/>
        </dgm:presLayoutVars>
      </dgm:prSet>
      <dgm:spPr/>
    </dgm:pt>
    <dgm:pt modelId="{6E08881A-4574-47FA-9094-EA759F8AF5F1}" type="pres">
      <dgm:prSet presAssocID="{A7BCA3AC-B9E1-4428-A09C-3A694AF91C8D}" presName="parSpace" presStyleCnt="0"/>
      <dgm:spPr/>
    </dgm:pt>
    <dgm:pt modelId="{25CB98AF-348D-42F7-A3FA-600B1A8794AD}" type="pres">
      <dgm:prSet presAssocID="{A34E7A10-C653-467B-9E32-8C9021336038}" presName="parTxOnly" presStyleLbl="node1" presStyleIdx="6" presStyleCnt="10">
        <dgm:presLayoutVars>
          <dgm:bulletEnabled val="1"/>
        </dgm:presLayoutVars>
      </dgm:prSet>
      <dgm:spPr/>
    </dgm:pt>
    <dgm:pt modelId="{65D6917A-BF78-45D4-B0C2-E93BA85B0E88}" type="pres">
      <dgm:prSet presAssocID="{1CC86822-8E0C-4B7B-9D28-5A9BBA4AD135}" presName="parSpace" presStyleCnt="0"/>
      <dgm:spPr/>
    </dgm:pt>
    <dgm:pt modelId="{5CA211BD-E36C-455E-99B4-494A44B9929A}" type="pres">
      <dgm:prSet presAssocID="{FEADA8E7-B684-4869-BDF3-49477D4D5A85}" presName="parTxOnly" presStyleLbl="node1" presStyleIdx="7" presStyleCnt="10">
        <dgm:presLayoutVars>
          <dgm:bulletEnabled val="1"/>
        </dgm:presLayoutVars>
      </dgm:prSet>
      <dgm:spPr/>
    </dgm:pt>
    <dgm:pt modelId="{B355C3C1-3EB0-4E21-AC12-1C54C0BE9531}" type="pres">
      <dgm:prSet presAssocID="{984DD405-E21C-42C8-B60C-A1FCEB76AC73}" presName="parSpace" presStyleCnt="0"/>
      <dgm:spPr/>
    </dgm:pt>
    <dgm:pt modelId="{F0506FF9-18ED-439A-8F07-5D1BBE9FF477}" type="pres">
      <dgm:prSet presAssocID="{C7E19194-2EEA-487B-A788-E414FE9E894E}" presName="parTxOnly" presStyleLbl="node1" presStyleIdx="8" presStyleCnt="10">
        <dgm:presLayoutVars>
          <dgm:bulletEnabled val="1"/>
        </dgm:presLayoutVars>
      </dgm:prSet>
      <dgm:spPr/>
    </dgm:pt>
    <dgm:pt modelId="{AA782732-ABF3-4339-BBF7-A405C8D52B48}" type="pres">
      <dgm:prSet presAssocID="{723045D5-9558-469D-9511-E624AB8AB548}" presName="parSpace" presStyleCnt="0"/>
      <dgm:spPr/>
    </dgm:pt>
    <dgm:pt modelId="{235DED03-6F3E-4FC4-93F1-CB1F749E9ECD}" type="pres">
      <dgm:prSet presAssocID="{26EB1649-5E4E-464A-8563-9889D1BF712A}" presName="parTxOnly" presStyleLbl="node1" presStyleIdx="9" presStyleCnt="10">
        <dgm:presLayoutVars>
          <dgm:bulletEnabled val="1"/>
        </dgm:presLayoutVars>
      </dgm:prSet>
      <dgm:spPr/>
    </dgm:pt>
  </dgm:ptLst>
  <dgm:cxnLst>
    <dgm:cxn modelId="{09BB441B-C44F-446D-9B5B-01052A151347}" type="presOf" srcId="{569891F7-3185-4021-A8BE-AE13358E5A16}" destId="{BE4026D4-F60E-42A4-9E62-D92D0DF516FA}" srcOrd="0" destOrd="0" presId="urn:microsoft.com/office/officeart/2005/8/layout/hChevron3"/>
    <dgm:cxn modelId="{2566381E-8FF3-4539-B603-8CDA78AE0667}" type="presOf" srcId="{7B83D724-40CC-4980-AE06-E11315A30074}" destId="{E982357A-FA40-4488-B9D9-507C5C36D345}" srcOrd="0" destOrd="0" presId="urn:microsoft.com/office/officeart/2005/8/layout/hChevron3"/>
    <dgm:cxn modelId="{4A85C52B-9949-472A-8FED-2DBD70311BDC}" srcId="{F7EFDF1F-60F3-4F0E-BDC8-B4BC1858B16A}" destId="{FEADA8E7-B684-4869-BDF3-49477D4D5A85}" srcOrd="7" destOrd="0" parTransId="{B4CBC9B8-5F29-4BC6-9C67-DFFE27AD13B1}" sibTransId="{984DD405-E21C-42C8-B60C-A1FCEB76AC73}"/>
    <dgm:cxn modelId="{924C1531-B7BA-41F9-8A84-5D48CC1351CB}" type="presOf" srcId="{6D66F632-8537-49F2-9D8E-C0DEB7696BEF}" destId="{06A0E526-3F10-4B01-AAA8-7D4D318C5184}" srcOrd="0" destOrd="0" presId="urn:microsoft.com/office/officeart/2005/8/layout/hChevron3"/>
    <dgm:cxn modelId="{EA51EA5C-8DDC-454C-906C-81D52B81D867}" srcId="{F7EFDF1F-60F3-4F0E-BDC8-B4BC1858B16A}" destId="{26EB1649-5E4E-464A-8563-9889D1BF712A}" srcOrd="9" destOrd="0" parTransId="{B50F888B-00B9-42E1-BA7A-223F52C6A4E8}" sibTransId="{3326DBB4-0B43-430B-A7C9-45031FAF4ADF}"/>
    <dgm:cxn modelId="{7407615D-FD5B-4EED-B311-310BC83F9F25}" type="presOf" srcId="{8E22F0E1-1F9A-4807-87C4-C8C5AFCABD5C}" destId="{BDA76CB6-F673-4196-B1BE-46E861A85EB1}" srcOrd="0" destOrd="0" presId="urn:microsoft.com/office/officeart/2005/8/layout/hChevron3"/>
    <dgm:cxn modelId="{DC5C1868-5E4C-4935-8B94-F00ED41F3451}" srcId="{F7EFDF1F-60F3-4F0E-BDC8-B4BC1858B16A}" destId="{7B83D724-40CC-4980-AE06-E11315A30074}" srcOrd="0" destOrd="0" parTransId="{C819A45C-5AF0-4F7A-8258-544262412953}" sibTransId="{2332F220-0798-44CC-AD97-22DEE0CD197D}"/>
    <dgm:cxn modelId="{34D1FE6A-1F93-43E3-9A38-ECB7BC4A86FC}" srcId="{F7EFDF1F-60F3-4F0E-BDC8-B4BC1858B16A}" destId="{569891F7-3185-4021-A8BE-AE13358E5A16}" srcOrd="3" destOrd="0" parTransId="{A88FD696-BF4E-47A5-BB39-0A977961663F}" sibTransId="{B2D37F66-745C-4A3B-922A-B1ED01BF95D0}"/>
    <dgm:cxn modelId="{857A484C-95FA-47C8-BD76-8C1A5A77D83F}" type="presOf" srcId="{F7EFDF1F-60F3-4F0E-BDC8-B4BC1858B16A}" destId="{BDD675EA-D550-4719-AF9D-5C17D1AA1258}" srcOrd="0" destOrd="0" presId="urn:microsoft.com/office/officeart/2005/8/layout/hChevron3"/>
    <dgm:cxn modelId="{CE5FA658-6D95-4D5F-9DD2-FA8681E1CA4E}" srcId="{F7EFDF1F-60F3-4F0E-BDC8-B4BC1858B16A}" destId="{8B7D8F77-B278-4823-A393-BF8E53664B68}" srcOrd="1" destOrd="0" parTransId="{46AF5054-5992-430E-8485-03BEA146217A}" sibTransId="{075050C5-F305-4FD7-AB6E-AEB6197BDB2F}"/>
    <dgm:cxn modelId="{B616AB80-2382-4670-9580-79468F6EBC14}" srcId="{F7EFDF1F-60F3-4F0E-BDC8-B4BC1858B16A}" destId="{C7E19194-2EEA-487B-A788-E414FE9E894E}" srcOrd="8" destOrd="0" parTransId="{21B28206-CC9D-4252-A617-C6D5B7186723}" sibTransId="{723045D5-9558-469D-9511-E624AB8AB548}"/>
    <dgm:cxn modelId="{ED232F91-3A3F-4E72-B6BB-114A9F71F73E}" type="presOf" srcId="{8B7D8F77-B278-4823-A393-BF8E53664B68}" destId="{8895A54E-1235-4F45-B719-52EA61A82AF6}" srcOrd="0" destOrd="0" presId="urn:microsoft.com/office/officeart/2005/8/layout/hChevron3"/>
    <dgm:cxn modelId="{51163298-3DAB-4141-B329-2607B037B890}" type="presOf" srcId="{C7E19194-2EEA-487B-A788-E414FE9E894E}" destId="{F0506FF9-18ED-439A-8F07-5D1BBE9FF477}" srcOrd="0" destOrd="0" presId="urn:microsoft.com/office/officeart/2005/8/layout/hChevron3"/>
    <dgm:cxn modelId="{E09342A9-F5BB-45C3-A113-7C44A10A8A90}" srcId="{F7EFDF1F-60F3-4F0E-BDC8-B4BC1858B16A}" destId="{6D66F632-8537-49F2-9D8E-C0DEB7696BEF}" srcOrd="5" destOrd="0" parTransId="{116AB978-5884-48E5-A2B6-037714DFCF94}" sibTransId="{A7BCA3AC-B9E1-4428-A09C-3A694AF91C8D}"/>
    <dgm:cxn modelId="{B861C9B4-8938-4BC3-B506-0336AB03D8E6}" srcId="{F7EFDF1F-60F3-4F0E-BDC8-B4BC1858B16A}" destId="{A34E7A10-C653-467B-9E32-8C9021336038}" srcOrd="6" destOrd="0" parTransId="{D3128B2C-83B0-450C-96EC-C4043187A2A6}" sibTransId="{1CC86822-8E0C-4B7B-9D28-5A9BBA4AD135}"/>
    <dgm:cxn modelId="{0A826DC2-CCA7-4823-88B6-31F6FFB2FC0E}" type="presOf" srcId="{D2CAF41E-7648-4391-A102-9D654748A8A1}" destId="{2A1C8FE1-E111-4104-A145-CB451FD08283}" srcOrd="0" destOrd="0" presId="urn:microsoft.com/office/officeart/2005/8/layout/hChevron3"/>
    <dgm:cxn modelId="{F4A34CC3-7DB5-48C4-95FB-9D3526CF0FE6}" srcId="{F7EFDF1F-60F3-4F0E-BDC8-B4BC1858B16A}" destId="{D2CAF41E-7648-4391-A102-9D654748A8A1}" srcOrd="4" destOrd="0" parTransId="{C2CBBF9E-D583-4C6C-A3CC-961C9613F41C}" sibTransId="{6C82F835-6B7C-4B01-AF83-DC70B84434D8}"/>
    <dgm:cxn modelId="{7952B4CC-8793-43AF-8339-35C075AC71FD}" type="presOf" srcId="{A34E7A10-C653-467B-9E32-8C9021336038}" destId="{25CB98AF-348D-42F7-A3FA-600B1A8794AD}" srcOrd="0" destOrd="0" presId="urn:microsoft.com/office/officeart/2005/8/layout/hChevron3"/>
    <dgm:cxn modelId="{E7158FE1-0F8D-498A-A40A-F700A414C080}" type="presOf" srcId="{FEADA8E7-B684-4869-BDF3-49477D4D5A85}" destId="{5CA211BD-E36C-455E-99B4-494A44B9929A}" srcOrd="0" destOrd="0" presId="urn:microsoft.com/office/officeart/2005/8/layout/hChevron3"/>
    <dgm:cxn modelId="{6C99AAE3-154A-49B4-A463-DEDFB428626E}" srcId="{F7EFDF1F-60F3-4F0E-BDC8-B4BC1858B16A}" destId="{8E22F0E1-1F9A-4807-87C4-C8C5AFCABD5C}" srcOrd="2" destOrd="0" parTransId="{8FE559A4-9AFA-4768-B6BB-62190186BD97}" sibTransId="{27A69567-5449-48CC-BD6E-9AB0A802DE89}"/>
    <dgm:cxn modelId="{3CC57AEC-94AA-4BA8-A197-47F3DDEEF341}" type="presOf" srcId="{26EB1649-5E4E-464A-8563-9889D1BF712A}" destId="{235DED03-6F3E-4FC4-93F1-CB1F749E9ECD}" srcOrd="0" destOrd="0" presId="urn:microsoft.com/office/officeart/2005/8/layout/hChevron3"/>
    <dgm:cxn modelId="{015A4238-38AD-4798-ACF6-75323DC132D1}" type="presParOf" srcId="{BDD675EA-D550-4719-AF9D-5C17D1AA1258}" destId="{E982357A-FA40-4488-B9D9-507C5C36D345}" srcOrd="0" destOrd="0" presId="urn:microsoft.com/office/officeart/2005/8/layout/hChevron3"/>
    <dgm:cxn modelId="{AA021643-463A-418F-B7FD-7514E2828C32}" type="presParOf" srcId="{BDD675EA-D550-4719-AF9D-5C17D1AA1258}" destId="{AE10B834-02FF-493F-A958-8EF274FD5F42}" srcOrd="1" destOrd="0" presId="urn:microsoft.com/office/officeart/2005/8/layout/hChevron3"/>
    <dgm:cxn modelId="{466D1B3A-A2E6-454A-B91A-1088DEEBFFD5}" type="presParOf" srcId="{BDD675EA-D550-4719-AF9D-5C17D1AA1258}" destId="{8895A54E-1235-4F45-B719-52EA61A82AF6}" srcOrd="2" destOrd="0" presId="urn:microsoft.com/office/officeart/2005/8/layout/hChevron3"/>
    <dgm:cxn modelId="{79500BFA-A9B3-4729-99E6-76F2E373A221}" type="presParOf" srcId="{BDD675EA-D550-4719-AF9D-5C17D1AA1258}" destId="{7F8C2D2E-D308-4471-86C2-B6EF7F491BF4}" srcOrd="3" destOrd="0" presId="urn:microsoft.com/office/officeart/2005/8/layout/hChevron3"/>
    <dgm:cxn modelId="{FCF9D395-1C5C-4779-AFC3-FDBDFDC91BE7}" type="presParOf" srcId="{BDD675EA-D550-4719-AF9D-5C17D1AA1258}" destId="{BDA76CB6-F673-4196-B1BE-46E861A85EB1}" srcOrd="4" destOrd="0" presId="urn:microsoft.com/office/officeart/2005/8/layout/hChevron3"/>
    <dgm:cxn modelId="{E6691345-B06B-41C4-8B06-545D6C1205E3}" type="presParOf" srcId="{BDD675EA-D550-4719-AF9D-5C17D1AA1258}" destId="{2728CA6B-98B5-46CD-819A-BDE0E6625242}" srcOrd="5" destOrd="0" presId="urn:microsoft.com/office/officeart/2005/8/layout/hChevron3"/>
    <dgm:cxn modelId="{FFB8DD47-5C4C-44BF-9EFF-4A31D409475E}" type="presParOf" srcId="{BDD675EA-D550-4719-AF9D-5C17D1AA1258}" destId="{BE4026D4-F60E-42A4-9E62-D92D0DF516FA}" srcOrd="6" destOrd="0" presId="urn:microsoft.com/office/officeart/2005/8/layout/hChevron3"/>
    <dgm:cxn modelId="{D4F3D82B-A903-45CD-84CF-2C967732B029}" type="presParOf" srcId="{BDD675EA-D550-4719-AF9D-5C17D1AA1258}" destId="{B66ACE1F-711F-40DD-9C56-EBC3E56F7B68}" srcOrd="7" destOrd="0" presId="urn:microsoft.com/office/officeart/2005/8/layout/hChevron3"/>
    <dgm:cxn modelId="{160D65AC-6BD9-44B4-AEDC-7621A8F3203E}" type="presParOf" srcId="{BDD675EA-D550-4719-AF9D-5C17D1AA1258}" destId="{2A1C8FE1-E111-4104-A145-CB451FD08283}" srcOrd="8" destOrd="0" presId="urn:microsoft.com/office/officeart/2005/8/layout/hChevron3"/>
    <dgm:cxn modelId="{6D0CF81C-F43A-4519-9174-19F0AC36D45D}" type="presParOf" srcId="{BDD675EA-D550-4719-AF9D-5C17D1AA1258}" destId="{4DD59847-55EC-4253-9752-F6C2D068283D}" srcOrd="9" destOrd="0" presId="urn:microsoft.com/office/officeart/2005/8/layout/hChevron3"/>
    <dgm:cxn modelId="{035FB4ED-D72F-4914-88C3-29F49AC9B41C}" type="presParOf" srcId="{BDD675EA-D550-4719-AF9D-5C17D1AA1258}" destId="{06A0E526-3F10-4B01-AAA8-7D4D318C5184}" srcOrd="10" destOrd="0" presId="urn:microsoft.com/office/officeart/2005/8/layout/hChevron3"/>
    <dgm:cxn modelId="{C6A3A13E-EDCD-4E7E-945E-E54042EAAEBC}" type="presParOf" srcId="{BDD675EA-D550-4719-AF9D-5C17D1AA1258}" destId="{6E08881A-4574-47FA-9094-EA759F8AF5F1}" srcOrd="11" destOrd="0" presId="urn:microsoft.com/office/officeart/2005/8/layout/hChevron3"/>
    <dgm:cxn modelId="{66774488-11FE-4E65-9CEE-59EBDD6202A4}" type="presParOf" srcId="{BDD675EA-D550-4719-AF9D-5C17D1AA1258}" destId="{25CB98AF-348D-42F7-A3FA-600B1A8794AD}" srcOrd="12" destOrd="0" presId="urn:microsoft.com/office/officeart/2005/8/layout/hChevron3"/>
    <dgm:cxn modelId="{28481516-1B66-46D9-B88F-D6151840ACDD}" type="presParOf" srcId="{BDD675EA-D550-4719-AF9D-5C17D1AA1258}" destId="{65D6917A-BF78-45D4-B0C2-E93BA85B0E88}" srcOrd="13" destOrd="0" presId="urn:microsoft.com/office/officeart/2005/8/layout/hChevron3"/>
    <dgm:cxn modelId="{F746F168-CE78-49A2-AB79-62BACFAA840C}" type="presParOf" srcId="{BDD675EA-D550-4719-AF9D-5C17D1AA1258}" destId="{5CA211BD-E36C-455E-99B4-494A44B9929A}" srcOrd="14" destOrd="0" presId="urn:microsoft.com/office/officeart/2005/8/layout/hChevron3"/>
    <dgm:cxn modelId="{C70E77F3-14DC-4EB1-B18B-01388A707808}" type="presParOf" srcId="{BDD675EA-D550-4719-AF9D-5C17D1AA1258}" destId="{B355C3C1-3EB0-4E21-AC12-1C54C0BE9531}" srcOrd="15" destOrd="0" presId="urn:microsoft.com/office/officeart/2005/8/layout/hChevron3"/>
    <dgm:cxn modelId="{47113ACE-40A5-491D-9FEF-02E88376CB15}" type="presParOf" srcId="{BDD675EA-D550-4719-AF9D-5C17D1AA1258}" destId="{F0506FF9-18ED-439A-8F07-5D1BBE9FF477}" srcOrd="16" destOrd="0" presId="urn:microsoft.com/office/officeart/2005/8/layout/hChevron3"/>
    <dgm:cxn modelId="{24B23A6E-D023-499B-83C2-A16E8757BCDB}" type="presParOf" srcId="{BDD675EA-D550-4719-AF9D-5C17D1AA1258}" destId="{AA782732-ABF3-4339-BBF7-A405C8D52B48}" srcOrd="17" destOrd="0" presId="urn:microsoft.com/office/officeart/2005/8/layout/hChevron3"/>
    <dgm:cxn modelId="{B1721E68-E0BE-439E-A2CD-C13CC0E54142}" type="presParOf" srcId="{BDD675EA-D550-4719-AF9D-5C17D1AA1258}" destId="{235DED03-6F3E-4FC4-93F1-CB1F749E9ECD}" srcOrd="18" destOrd="0" presId="urn:microsoft.com/office/officeart/2005/8/layout/hChevron3"/>
  </dgm:cxnLst>
  <dgm:bg>
    <a:solidFill>
      <a:srgbClr val="9B9B9B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EFDF1F-60F3-4F0E-BDC8-B4BC1858B16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B83D724-40CC-4980-AE06-E11315A30074}">
      <dgm:prSet/>
      <dgm:spPr>
        <a:solidFill>
          <a:schemeClr val="accent1"/>
        </a:solidFill>
      </dgm:spPr>
      <dgm:t>
        <a:bodyPr/>
        <a:lstStyle/>
        <a:p>
          <a:endParaRPr lang="fr-CH" dirty="0"/>
        </a:p>
      </dgm:t>
    </dgm:pt>
    <dgm:pt modelId="{C819A45C-5AF0-4F7A-8258-544262412953}" type="parTrans" cxnId="{DC5C1868-5E4C-4935-8B94-F00ED41F3451}">
      <dgm:prSet/>
      <dgm:spPr/>
      <dgm:t>
        <a:bodyPr/>
        <a:lstStyle/>
        <a:p>
          <a:endParaRPr lang="fr-CH"/>
        </a:p>
      </dgm:t>
    </dgm:pt>
    <dgm:pt modelId="{2332F220-0798-44CC-AD97-22DEE0CD197D}" type="sibTrans" cxnId="{DC5C1868-5E4C-4935-8B94-F00ED41F3451}">
      <dgm:prSet/>
      <dgm:spPr/>
      <dgm:t>
        <a:bodyPr/>
        <a:lstStyle/>
        <a:p>
          <a:endParaRPr lang="fr-CH"/>
        </a:p>
      </dgm:t>
    </dgm:pt>
    <dgm:pt modelId="{8B7D8F77-B278-4823-A393-BF8E53664B68}">
      <dgm:prSet/>
      <dgm:spPr/>
      <dgm:t>
        <a:bodyPr/>
        <a:lstStyle/>
        <a:p>
          <a:endParaRPr lang="fr-CH" dirty="0"/>
        </a:p>
      </dgm:t>
    </dgm:pt>
    <dgm:pt modelId="{46AF5054-5992-430E-8485-03BEA146217A}" type="parTrans" cxnId="{CE5FA658-6D95-4D5F-9DD2-FA8681E1CA4E}">
      <dgm:prSet/>
      <dgm:spPr/>
      <dgm:t>
        <a:bodyPr/>
        <a:lstStyle/>
        <a:p>
          <a:endParaRPr lang="fr-CH"/>
        </a:p>
      </dgm:t>
    </dgm:pt>
    <dgm:pt modelId="{075050C5-F305-4FD7-AB6E-AEB6197BDB2F}" type="sibTrans" cxnId="{CE5FA658-6D95-4D5F-9DD2-FA8681E1CA4E}">
      <dgm:prSet/>
      <dgm:spPr/>
      <dgm:t>
        <a:bodyPr/>
        <a:lstStyle/>
        <a:p>
          <a:endParaRPr lang="fr-CH"/>
        </a:p>
      </dgm:t>
    </dgm:pt>
    <dgm:pt modelId="{8E22F0E1-1F9A-4807-87C4-C8C5AFCABD5C}">
      <dgm:prSet/>
      <dgm:spPr/>
      <dgm:t>
        <a:bodyPr/>
        <a:lstStyle/>
        <a:p>
          <a:endParaRPr lang="fr-CH" dirty="0"/>
        </a:p>
      </dgm:t>
    </dgm:pt>
    <dgm:pt modelId="{8FE559A4-9AFA-4768-B6BB-62190186BD97}" type="parTrans" cxnId="{6C99AAE3-154A-49B4-A463-DEDFB428626E}">
      <dgm:prSet/>
      <dgm:spPr/>
      <dgm:t>
        <a:bodyPr/>
        <a:lstStyle/>
        <a:p>
          <a:endParaRPr lang="fr-CH"/>
        </a:p>
      </dgm:t>
    </dgm:pt>
    <dgm:pt modelId="{27A69567-5449-48CC-BD6E-9AB0A802DE89}" type="sibTrans" cxnId="{6C99AAE3-154A-49B4-A463-DEDFB428626E}">
      <dgm:prSet/>
      <dgm:spPr/>
      <dgm:t>
        <a:bodyPr/>
        <a:lstStyle/>
        <a:p>
          <a:endParaRPr lang="fr-CH"/>
        </a:p>
      </dgm:t>
    </dgm:pt>
    <dgm:pt modelId="{569891F7-3185-4021-A8BE-AE13358E5A16}">
      <dgm:prSet/>
      <dgm:spPr/>
      <dgm:t>
        <a:bodyPr/>
        <a:lstStyle/>
        <a:p>
          <a:endParaRPr lang="fr-CH" dirty="0"/>
        </a:p>
      </dgm:t>
    </dgm:pt>
    <dgm:pt modelId="{A88FD696-BF4E-47A5-BB39-0A977961663F}" type="parTrans" cxnId="{34D1FE6A-1F93-43E3-9A38-ECB7BC4A86FC}">
      <dgm:prSet/>
      <dgm:spPr/>
      <dgm:t>
        <a:bodyPr/>
        <a:lstStyle/>
        <a:p>
          <a:endParaRPr lang="fr-CH"/>
        </a:p>
      </dgm:t>
    </dgm:pt>
    <dgm:pt modelId="{B2D37F66-745C-4A3B-922A-B1ED01BF95D0}" type="sibTrans" cxnId="{34D1FE6A-1F93-43E3-9A38-ECB7BC4A86FC}">
      <dgm:prSet/>
      <dgm:spPr/>
      <dgm:t>
        <a:bodyPr/>
        <a:lstStyle/>
        <a:p>
          <a:endParaRPr lang="fr-CH"/>
        </a:p>
      </dgm:t>
    </dgm:pt>
    <dgm:pt modelId="{D2CAF41E-7648-4391-A102-9D654748A8A1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fr-CH" dirty="0"/>
        </a:p>
      </dgm:t>
    </dgm:pt>
    <dgm:pt modelId="{C2CBBF9E-D583-4C6C-A3CC-961C9613F41C}" type="parTrans" cxnId="{F4A34CC3-7DB5-48C4-95FB-9D3526CF0FE6}">
      <dgm:prSet/>
      <dgm:spPr/>
      <dgm:t>
        <a:bodyPr/>
        <a:lstStyle/>
        <a:p>
          <a:endParaRPr lang="fr-CH"/>
        </a:p>
      </dgm:t>
    </dgm:pt>
    <dgm:pt modelId="{6C82F835-6B7C-4B01-AF83-DC70B84434D8}" type="sibTrans" cxnId="{F4A34CC3-7DB5-48C4-95FB-9D3526CF0FE6}">
      <dgm:prSet/>
      <dgm:spPr/>
      <dgm:t>
        <a:bodyPr/>
        <a:lstStyle/>
        <a:p>
          <a:endParaRPr lang="fr-CH"/>
        </a:p>
      </dgm:t>
    </dgm:pt>
    <dgm:pt modelId="{6D66F632-8537-49F2-9D8E-C0DEB7696BEF}">
      <dgm:prSet/>
      <dgm:spPr/>
      <dgm:t>
        <a:bodyPr/>
        <a:lstStyle/>
        <a:p>
          <a:endParaRPr lang="fr-CH" dirty="0"/>
        </a:p>
      </dgm:t>
    </dgm:pt>
    <dgm:pt modelId="{116AB978-5884-48E5-A2B6-037714DFCF94}" type="parTrans" cxnId="{E09342A9-F5BB-45C3-A113-7C44A10A8A90}">
      <dgm:prSet/>
      <dgm:spPr/>
      <dgm:t>
        <a:bodyPr/>
        <a:lstStyle/>
        <a:p>
          <a:endParaRPr lang="fr-CH"/>
        </a:p>
      </dgm:t>
    </dgm:pt>
    <dgm:pt modelId="{A7BCA3AC-B9E1-4428-A09C-3A694AF91C8D}" type="sibTrans" cxnId="{E09342A9-F5BB-45C3-A113-7C44A10A8A90}">
      <dgm:prSet/>
      <dgm:spPr/>
      <dgm:t>
        <a:bodyPr/>
        <a:lstStyle/>
        <a:p>
          <a:endParaRPr lang="fr-CH"/>
        </a:p>
      </dgm:t>
    </dgm:pt>
    <dgm:pt modelId="{A34E7A10-C653-467B-9E32-8C9021336038}">
      <dgm:prSet/>
      <dgm:spPr/>
      <dgm:t>
        <a:bodyPr/>
        <a:lstStyle/>
        <a:p>
          <a:endParaRPr lang="fr-CH" dirty="0"/>
        </a:p>
      </dgm:t>
    </dgm:pt>
    <dgm:pt modelId="{D3128B2C-83B0-450C-96EC-C4043187A2A6}" type="parTrans" cxnId="{B861C9B4-8938-4BC3-B506-0336AB03D8E6}">
      <dgm:prSet/>
      <dgm:spPr/>
      <dgm:t>
        <a:bodyPr/>
        <a:lstStyle/>
        <a:p>
          <a:endParaRPr lang="fr-CH"/>
        </a:p>
      </dgm:t>
    </dgm:pt>
    <dgm:pt modelId="{1CC86822-8E0C-4B7B-9D28-5A9BBA4AD135}" type="sibTrans" cxnId="{B861C9B4-8938-4BC3-B506-0336AB03D8E6}">
      <dgm:prSet/>
      <dgm:spPr/>
      <dgm:t>
        <a:bodyPr/>
        <a:lstStyle/>
        <a:p>
          <a:endParaRPr lang="fr-CH"/>
        </a:p>
      </dgm:t>
    </dgm:pt>
    <dgm:pt modelId="{FEADA8E7-B684-4869-BDF3-49477D4D5A85}">
      <dgm:prSet/>
      <dgm:spPr/>
      <dgm:t>
        <a:bodyPr/>
        <a:lstStyle/>
        <a:p>
          <a:endParaRPr lang="fr-CH" dirty="0"/>
        </a:p>
      </dgm:t>
    </dgm:pt>
    <dgm:pt modelId="{B4CBC9B8-5F29-4BC6-9C67-DFFE27AD13B1}" type="parTrans" cxnId="{4A85C52B-9949-472A-8FED-2DBD70311BDC}">
      <dgm:prSet/>
      <dgm:spPr/>
      <dgm:t>
        <a:bodyPr/>
        <a:lstStyle/>
        <a:p>
          <a:endParaRPr lang="fr-CH"/>
        </a:p>
      </dgm:t>
    </dgm:pt>
    <dgm:pt modelId="{984DD405-E21C-42C8-B60C-A1FCEB76AC73}" type="sibTrans" cxnId="{4A85C52B-9949-472A-8FED-2DBD70311BDC}">
      <dgm:prSet/>
      <dgm:spPr/>
      <dgm:t>
        <a:bodyPr/>
        <a:lstStyle/>
        <a:p>
          <a:endParaRPr lang="fr-CH"/>
        </a:p>
      </dgm:t>
    </dgm:pt>
    <dgm:pt modelId="{C7E19194-2EEA-487B-A788-E414FE9E894E}">
      <dgm:prSet/>
      <dgm:spPr/>
      <dgm:t>
        <a:bodyPr/>
        <a:lstStyle/>
        <a:p>
          <a:endParaRPr lang="fr-CH" dirty="0"/>
        </a:p>
      </dgm:t>
    </dgm:pt>
    <dgm:pt modelId="{21B28206-CC9D-4252-A617-C6D5B7186723}" type="parTrans" cxnId="{B616AB80-2382-4670-9580-79468F6EBC14}">
      <dgm:prSet/>
      <dgm:spPr/>
      <dgm:t>
        <a:bodyPr/>
        <a:lstStyle/>
        <a:p>
          <a:endParaRPr lang="fr-CH"/>
        </a:p>
      </dgm:t>
    </dgm:pt>
    <dgm:pt modelId="{723045D5-9558-469D-9511-E624AB8AB548}" type="sibTrans" cxnId="{B616AB80-2382-4670-9580-79468F6EBC14}">
      <dgm:prSet/>
      <dgm:spPr/>
      <dgm:t>
        <a:bodyPr/>
        <a:lstStyle/>
        <a:p>
          <a:endParaRPr lang="fr-CH"/>
        </a:p>
      </dgm:t>
    </dgm:pt>
    <dgm:pt modelId="{26EB1649-5E4E-464A-8563-9889D1BF712A}">
      <dgm:prSet/>
      <dgm:spPr/>
      <dgm:t>
        <a:bodyPr/>
        <a:lstStyle/>
        <a:p>
          <a:endParaRPr lang="fr-CH" dirty="0"/>
        </a:p>
      </dgm:t>
    </dgm:pt>
    <dgm:pt modelId="{B50F888B-00B9-42E1-BA7A-223F52C6A4E8}" type="parTrans" cxnId="{EA51EA5C-8DDC-454C-906C-81D52B81D867}">
      <dgm:prSet/>
      <dgm:spPr/>
      <dgm:t>
        <a:bodyPr/>
        <a:lstStyle/>
        <a:p>
          <a:endParaRPr lang="fr-CH"/>
        </a:p>
      </dgm:t>
    </dgm:pt>
    <dgm:pt modelId="{3326DBB4-0B43-430B-A7C9-45031FAF4ADF}" type="sibTrans" cxnId="{EA51EA5C-8DDC-454C-906C-81D52B81D867}">
      <dgm:prSet/>
      <dgm:spPr/>
      <dgm:t>
        <a:bodyPr/>
        <a:lstStyle/>
        <a:p>
          <a:endParaRPr lang="fr-CH"/>
        </a:p>
      </dgm:t>
    </dgm:pt>
    <dgm:pt modelId="{BDD675EA-D550-4719-AF9D-5C17D1AA1258}" type="pres">
      <dgm:prSet presAssocID="{F7EFDF1F-60F3-4F0E-BDC8-B4BC1858B16A}" presName="Name0" presStyleCnt="0">
        <dgm:presLayoutVars>
          <dgm:dir/>
          <dgm:resizeHandles val="exact"/>
        </dgm:presLayoutVars>
      </dgm:prSet>
      <dgm:spPr/>
    </dgm:pt>
    <dgm:pt modelId="{E982357A-FA40-4488-B9D9-507C5C36D345}" type="pres">
      <dgm:prSet presAssocID="{7B83D724-40CC-4980-AE06-E11315A30074}" presName="parTxOnly" presStyleLbl="node1" presStyleIdx="0" presStyleCnt="10">
        <dgm:presLayoutVars>
          <dgm:bulletEnabled val="1"/>
        </dgm:presLayoutVars>
      </dgm:prSet>
      <dgm:spPr/>
    </dgm:pt>
    <dgm:pt modelId="{AE10B834-02FF-493F-A958-8EF274FD5F42}" type="pres">
      <dgm:prSet presAssocID="{2332F220-0798-44CC-AD97-22DEE0CD197D}" presName="parSpace" presStyleCnt="0"/>
      <dgm:spPr/>
    </dgm:pt>
    <dgm:pt modelId="{8895A54E-1235-4F45-B719-52EA61A82AF6}" type="pres">
      <dgm:prSet presAssocID="{8B7D8F77-B278-4823-A393-BF8E53664B68}" presName="parTxOnly" presStyleLbl="node1" presStyleIdx="1" presStyleCnt="10">
        <dgm:presLayoutVars>
          <dgm:bulletEnabled val="1"/>
        </dgm:presLayoutVars>
      </dgm:prSet>
      <dgm:spPr/>
    </dgm:pt>
    <dgm:pt modelId="{7F8C2D2E-D308-4471-86C2-B6EF7F491BF4}" type="pres">
      <dgm:prSet presAssocID="{075050C5-F305-4FD7-AB6E-AEB6197BDB2F}" presName="parSpace" presStyleCnt="0"/>
      <dgm:spPr/>
    </dgm:pt>
    <dgm:pt modelId="{BDA76CB6-F673-4196-B1BE-46E861A85EB1}" type="pres">
      <dgm:prSet presAssocID="{8E22F0E1-1F9A-4807-87C4-C8C5AFCABD5C}" presName="parTxOnly" presStyleLbl="node1" presStyleIdx="2" presStyleCnt="10">
        <dgm:presLayoutVars>
          <dgm:bulletEnabled val="1"/>
        </dgm:presLayoutVars>
      </dgm:prSet>
      <dgm:spPr/>
    </dgm:pt>
    <dgm:pt modelId="{2728CA6B-98B5-46CD-819A-BDE0E6625242}" type="pres">
      <dgm:prSet presAssocID="{27A69567-5449-48CC-BD6E-9AB0A802DE89}" presName="parSpace" presStyleCnt="0"/>
      <dgm:spPr/>
    </dgm:pt>
    <dgm:pt modelId="{BE4026D4-F60E-42A4-9E62-D92D0DF516FA}" type="pres">
      <dgm:prSet presAssocID="{569891F7-3185-4021-A8BE-AE13358E5A16}" presName="parTxOnly" presStyleLbl="node1" presStyleIdx="3" presStyleCnt="10">
        <dgm:presLayoutVars>
          <dgm:bulletEnabled val="1"/>
        </dgm:presLayoutVars>
      </dgm:prSet>
      <dgm:spPr/>
    </dgm:pt>
    <dgm:pt modelId="{B66ACE1F-711F-40DD-9C56-EBC3E56F7B68}" type="pres">
      <dgm:prSet presAssocID="{B2D37F66-745C-4A3B-922A-B1ED01BF95D0}" presName="parSpace" presStyleCnt="0"/>
      <dgm:spPr/>
    </dgm:pt>
    <dgm:pt modelId="{2A1C8FE1-E111-4104-A145-CB451FD08283}" type="pres">
      <dgm:prSet presAssocID="{D2CAF41E-7648-4391-A102-9D654748A8A1}" presName="parTxOnly" presStyleLbl="node1" presStyleIdx="4" presStyleCnt="10">
        <dgm:presLayoutVars>
          <dgm:bulletEnabled val="1"/>
        </dgm:presLayoutVars>
      </dgm:prSet>
      <dgm:spPr/>
    </dgm:pt>
    <dgm:pt modelId="{4DD59847-55EC-4253-9752-F6C2D068283D}" type="pres">
      <dgm:prSet presAssocID="{6C82F835-6B7C-4B01-AF83-DC70B84434D8}" presName="parSpace" presStyleCnt="0"/>
      <dgm:spPr/>
    </dgm:pt>
    <dgm:pt modelId="{06A0E526-3F10-4B01-AAA8-7D4D318C5184}" type="pres">
      <dgm:prSet presAssocID="{6D66F632-8537-49F2-9D8E-C0DEB7696BEF}" presName="parTxOnly" presStyleLbl="node1" presStyleIdx="5" presStyleCnt="10">
        <dgm:presLayoutVars>
          <dgm:bulletEnabled val="1"/>
        </dgm:presLayoutVars>
      </dgm:prSet>
      <dgm:spPr/>
    </dgm:pt>
    <dgm:pt modelId="{6E08881A-4574-47FA-9094-EA759F8AF5F1}" type="pres">
      <dgm:prSet presAssocID="{A7BCA3AC-B9E1-4428-A09C-3A694AF91C8D}" presName="parSpace" presStyleCnt="0"/>
      <dgm:spPr/>
    </dgm:pt>
    <dgm:pt modelId="{25CB98AF-348D-42F7-A3FA-600B1A8794AD}" type="pres">
      <dgm:prSet presAssocID="{A34E7A10-C653-467B-9E32-8C9021336038}" presName="parTxOnly" presStyleLbl="node1" presStyleIdx="6" presStyleCnt="10">
        <dgm:presLayoutVars>
          <dgm:bulletEnabled val="1"/>
        </dgm:presLayoutVars>
      </dgm:prSet>
      <dgm:spPr/>
    </dgm:pt>
    <dgm:pt modelId="{65D6917A-BF78-45D4-B0C2-E93BA85B0E88}" type="pres">
      <dgm:prSet presAssocID="{1CC86822-8E0C-4B7B-9D28-5A9BBA4AD135}" presName="parSpace" presStyleCnt="0"/>
      <dgm:spPr/>
    </dgm:pt>
    <dgm:pt modelId="{5CA211BD-E36C-455E-99B4-494A44B9929A}" type="pres">
      <dgm:prSet presAssocID="{FEADA8E7-B684-4869-BDF3-49477D4D5A85}" presName="parTxOnly" presStyleLbl="node1" presStyleIdx="7" presStyleCnt="10">
        <dgm:presLayoutVars>
          <dgm:bulletEnabled val="1"/>
        </dgm:presLayoutVars>
      </dgm:prSet>
      <dgm:spPr/>
    </dgm:pt>
    <dgm:pt modelId="{B355C3C1-3EB0-4E21-AC12-1C54C0BE9531}" type="pres">
      <dgm:prSet presAssocID="{984DD405-E21C-42C8-B60C-A1FCEB76AC73}" presName="parSpace" presStyleCnt="0"/>
      <dgm:spPr/>
    </dgm:pt>
    <dgm:pt modelId="{F0506FF9-18ED-439A-8F07-5D1BBE9FF477}" type="pres">
      <dgm:prSet presAssocID="{C7E19194-2EEA-487B-A788-E414FE9E894E}" presName="parTxOnly" presStyleLbl="node1" presStyleIdx="8" presStyleCnt="10">
        <dgm:presLayoutVars>
          <dgm:bulletEnabled val="1"/>
        </dgm:presLayoutVars>
      </dgm:prSet>
      <dgm:spPr/>
    </dgm:pt>
    <dgm:pt modelId="{AA782732-ABF3-4339-BBF7-A405C8D52B48}" type="pres">
      <dgm:prSet presAssocID="{723045D5-9558-469D-9511-E624AB8AB548}" presName="parSpace" presStyleCnt="0"/>
      <dgm:spPr/>
    </dgm:pt>
    <dgm:pt modelId="{235DED03-6F3E-4FC4-93F1-CB1F749E9ECD}" type="pres">
      <dgm:prSet presAssocID="{26EB1649-5E4E-464A-8563-9889D1BF712A}" presName="parTxOnly" presStyleLbl="node1" presStyleIdx="9" presStyleCnt="10">
        <dgm:presLayoutVars>
          <dgm:bulletEnabled val="1"/>
        </dgm:presLayoutVars>
      </dgm:prSet>
      <dgm:spPr/>
    </dgm:pt>
  </dgm:ptLst>
  <dgm:cxnLst>
    <dgm:cxn modelId="{09BB441B-C44F-446D-9B5B-01052A151347}" type="presOf" srcId="{569891F7-3185-4021-A8BE-AE13358E5A16}" destId="{BE4026D4-F60E-42A4-9E62-D92D0DF516FA}" srcOrd="0" destOrd="0" presId="urn:microsoft.com/office/officeart/2005/8/layout/hChevron3"/>
    <dgm:cxn modelId="{2566381E-8FF3-4539-B603-8CDA78AE0667}" type="presOf" srcId="{7B83D724-40CC-4980-AE06-E11315A30074}" destId="{E982357A-FA40-4488-B9D9-507C5C36D345}" srcOrd="0" destOrd="0" presId="urn:microsoft.com/office/officeart/2005/8/layout/hChevron3"/>
    <dgm:cxn modelId="{4A85C52B-9949-472A-8FED-2DBD70311BDC}" srcId="{F7EFDF1F-60F3-4F0E-BDC8-B4BC1858B16A}" destId="{FEADA8E7-B684-4869-BDF3-49477D4D5A85}" srcOrd="7" destOrd="0" parTransId="{B4CBC9B8-5F29-4BC6-9C67-DFFE27AD13B1}" sibTransId="{984DD405-E21C-42C8-B60C-A1FCEB76AC73}"/>
    <dgm:cxn modelId="{924C1531-B7BA-41F9-8A84-5D48CC1351CB}" type="presOf" srcId="{6D66F632-8537-49F2-9D8E-C0DEB7696BEF}" destId="{06A0E526-3F10-4B01-AAA8-7D4D318C5184}" srcOrd="0" destOrd="0" presId="urn:microsoft.com/office/officeart/2005/8/layout/hChevron3"/>
    <dgm:cxn modelId="{EA51EA5C-8DDC-454C-906C-81D52B81D867}" srcId="{F7EFDF1F-60F3-4F0E-BDC8-B4BC1858B16A}" destId="{26EB1649-5E4E-464A-8563-9889D1BF712A}" srcOrd="9" destOrd="0" parTransId="{B50F888B-00B9-42E1-BA7A-223F52C6A4E8}" sibTransId="{3326DBB4-0B43-430B-A7C9-45031FAF4ADF}"/>
    <dgm:cxn modelId="{7407615D-FD5B-4EED-B311-310BC83F9F25}" type="presOf" srcId="{8E22F0E1-1F9A-4807-87C4-C8C5AFCABD5C}" destId="{BDA76CB6-F673-4196-B1BE-46E861A85EB1}" srcOrd="0" destOrd="0" presId="urn:microsoft.com/office/officeart/2005/8/layout/hChevron3"/>
    <dgm:cxn modelId="{DC5C1868-5E4C-4935-8B94-F00ED41F3451}" srcId="{F7EFDF1F-60F3-4F0E-BDC8-B4BC1858B16A}" destId="{7B83D724-40CC-4980-AE06-E11315A30074}" srcOrd="0" destOrd="0" parTransId="{C819A45C-5AF0-4F7A-8258-544262412953}" sibTransId="{2332F220-0798-44CC-AD97-22DEE0CD197D}"/>
    <dgm:cxn modelId="{34D1FE6A-1F93-43E3-9A38-ECB7BC4A86FC}" srcId="{F7EFDF1F-60F3-4F0E-BDC8-B4BC1858B16A}" destId="{569891F7-3185-4021-A8BE-AE13358E5A16}" srcOrd="3" destOrd="0" parTransId="{A88FD696-BF4E-47A5-BB39-0A977961663F}" sibTransId="{B2D37F66-745C-4A3B-922A-B1ED01BF95D0}"/>
    <dgm:cxn modelId="{857A484C-95FA-47C8-BD76-8C1A5A77D83F}" type="presOf" srcId="{F7EFDF1F-60F3-4F0E-BDC8-B4BC1858B16A}" destId="{BDD675EA-D550-4719-AF9D-5C17D1AA1258}" srcOrd="0" destOrd="0" presId="urn:microsoft.com/office/officeart/2005/8/layout/hChevron3"/>
    <dgm:cxn modelId="{CE5FA658-6D95-4D5F-9DD2-FA8681E1CA4E}" srcId="{F7EFDF1F-60F3-4F0E-BDC8-B4BC1858B16A}" destId="{8B7D8F77-B278-4823-A393-BF8E53664B68}" srcOrd="1" destOrd="0" parTransId="{46AF5054-5992-430E-8485-03BEA146217A}" sibTransId="{075050C5-F305-4FD7-AB6E-AEB6197BDB2F}"/>
    <dgm:cxn modelId="{B616AB80-2382-4670-9580-79468F6EBC14}" srcId="{F7EFDF1F-60F3-4F0E-BDC8-B4BC1858B16A}" destId="{C7E19194-2EEA-487B-A788-E414FE9E894E}" srcOrd="8" destOrd="0" parTransId="{21B28206-CC9D-4252-A617-C6D5B7186723}" sibTransId="{723045D5-9558-469D-9511-E624AB8AB548}"/>
    <dgm:cxn modelId="{ED232F91-3A3F-4E72-B6BB-114A9F71F73E}" type="presOf" srcId="{8B7D8F77-B278-4823-A393-BF8E53664B68}" destId="{8895A54E-1235-4F45-B719-52EA61A82AF6}" srcOrd="0" destOrd="0" presId="urn:microsoft.com/office/officeart/2005/8/layout/hChevron3"/>
    <dgm:cxn modelId="{51163298-3DAB-4141-B329-2607B037B890}" type="presOf" srcId="{C7E19194-2EEA-487B-A788-E414FE9E894E}" destId="{F0506FF9-18ED-439A-8F07-5D1BBE9FF477}" srcOrd="0" destOrd="0" presId="urn:microsoft.com/office/officeart/2005/8/layout/hChevron3"/>
    <dgm:cxn modelId="{E09342A9-F5BB-45C3-A113-7C44A10A8A90}" srcId="{F7EFDF1F-60F3-4F0E-BDC8-B4BC1858B16A}" destId="{6D66F632-8537-49F2-9D8E-C0DEB7696BEF}" srcOrd="5" destOrd="0" parTransId="{116AB978-5884-48E5-A2B6-037714DFCF94}" sibTransId="{A7BCA3AC-B9E1-4428-A09C-3A694AF91C8D}"/>
    <dgm:cxn modelId="{B861C9B4-8938-4BC3-B506-0336AB03D8E6}" srcId="{F7EFDF1F-60F3-4F0E-BDC8-B4BC1858B16A}" destId="{A34E7A10-C653-467B-9E32-8C9021336038}" srcOrd="6" destOrd="0" parTransId="{D3128B2C-83B0-450C-96EC-C4043187A2A6}" sibTransId="{1CC86822-8E0C-4B7B-9D28-5A9BBA4AD135}"/>
    <dgm:cxn modelId="{0A826DC2-CCA7-4823-88B6-31F6FFB2FC0E}" type="presOf" srcId="{D2CAF41E-7648-4391-A102-9D654748A8A1}" destId="{2A1C8FE1-E111-4104-A145-CB451FD08283}" srcOrd="0" destOrd="0" presId="urn:microsoft.com/office/officeart/2005/8/layout/hChevron3"/>
    <dgm:cxn modelId="{F4A34CC3-7DB5-48C4-95FB-9D3526CF0FE6}" srcId="{F7EFDF1F-60F3-4F0E-BDC8-B4BC1858B16A}" destId="{D2CAF41E-7648-4391-A102-9D654748A8A1}" srcOrd="4" destOrd="0" parTransId="{C2CBBF9E-D583-4C6C-A3CC-961C9613F41C}" sibTransId="{6C82F835-6B7C-4B01-AF83-DC70B84434D8}"/>
    <dgm:cxn modelId="{7952B4CC-8793-43AF-8339-35C075AC71FD}" type="presOf" srcId="{A34E7A10-C653-467B-9E32-8C9021336038}" destId="{25CB98AF-348D-42F7-A3FA-600B1A8794AD}" srcOrd="0" destOrd="0" presId="urn:microsoft.com/office/officeart/2005/8/layout/hChevron3"/>
    <dgm:cxn modelId="{E7158FE1-0F8D-498A-A40A-F700A414C080}" type="presOf" srcId="{FEADA8E7-B684-4869-BDF3-49477D4D5A85}" destId="{5CA211BD-E36C-455E-99B4-494A44B9929A}" srcOrd="0" destOrd="0" presId="urn:microsoft.com/office/officeart/2005/8/layout/hChevron3"/>
    <dgm:cxn modelId="{6C99AAE3-154A-49B4-A463-DEDFB428626E}" srcId="{F7EFDF1F-60F3-4F0E-BDC8-B4BC1858B16A}" destId="{8E22F0E1-1F9A-4807-87C4-C8C5AFCABD5C}" srcOrd="2" destOrd="0" parTransId="{8FE559A4-9AFA-4768-B6BB-62190186BD97}" sibTransId="{27A69567-5449-48CC-BD6E-9AB0A802DE89}"/>
    <dgm:cxn modelId="{3CC57AEC-94AA-4BA8-A197-47F3DDEEF341}" type="presOf" srcId="{26EB1649-5E4E-464A-8563-9889D1BF712A}" destId="{235DED03-6F3E-4FC4-93F1-CB1F749E9ECD}" srcOrd="0" destOrd="0" presId="urn:microsoft.com/office/officeart/2005/8/layout/hChevron3"/>
    <dgm:cxn modelId="{015A4238-38AD-4798-ACF6-75323DC132D1}" type="presParOf" srcId="{BDD675EA-D550-4719-AF9D-5C17D1AA1258}" destId="{E982357A-FA40-4488-B9D9-507C5C36D345}" srcOrd="0" destOrd="0" presId="urn:microsoft.com/office/officeart/2005/8/layout/hChevron3"/>
    <dgm:cxn modelId="{AA021643-463A-418F-B7FD-7514E2828C32}" type="presParOf" srcId="{BDD675EA-D550-4719-AF9D-5C17D1AA1258}" destId="{AE10B834-02FF-493F-A958-8EF274FD5F42}" srcOrd="1" destOrd="0" presId="urn:microsoft.com/office/officeart/2005/8/layout/hChevron3"/>
    <dgm:cxn modelId="{466D1B3A-A2E6-454A-B91A-1088DEEBFFD5}" type="presParOf" srcId="{BDD675EA-D550-4719-AF9D-5C17D1AA1258}" destId="{8895A54E-1235-4F45-B719-52EA61A82AF6}" srcOrd="2" destOrd="0" presId="urn:microsoft.com/office/officeart/2005/8/layout/hChevron3"/>
    <dgm:cxn modelId="{79500BFA-A9B3-4729-99E6-76F2E373A221}" type="presParOf" srcId="{BDD675EA-D550-4719-AF9D-5C17D1AA1258}" destId="{7F8C2D2E-D308-4471-86C2-B6EF7F491BF4}" srcOrd="3" destOrd="0" presId="urn:microsoft.com/office/officeart/2005/8/layout/hChevron3"/>
    <dgm:cxn modelId="{FCF9D395-1C5C-4779-AFC3-FDBDFDC91BE7}" type="presParOf" srcId="{BDD675EA-D550-4719-AF9D-5C17D1AA1258}" destId="{BDA76CB6-F673-4196-B1BE-46E861A85EB1}" srcOrd="4" destOrd="0" presId="urn:microsoft.com/office/officeart/2005/8/layout/hChevron3"/>
    <dgm:cxn modelId="{E6691345-B06B-41C4-8B06-545D6C1205E3}" type="presParOf" srcId="{BDD675EA-D550-4719-AF9D-5C17D1AA1258}" destId="{2728CA6B-98B5-46CD-819A-BDE0E6625242}" srcOrd="5" destOrd="0" presId="urn:microsoft.com/office/officeart/2005/8/layout/hChevron3"/>
    <dgm:cxn modelId="{FFB8DD47-5C4C-44BF-9EFF-4A31D409475E}" type="presParOf" srcId="{BDD675EA-D550-4719-AF9D-5C17D1AA1258}" destId="{BE4026D4-F60E-42A4-9E62-D92D0DF516FA}" srcOrd="6" destOrd="0" presId="urn:microsoft.com/office/officeart/2005/8/layout/hChevron3"/>
    <dgm:cxn modelId="{D4F3D82B-A903-45CD-84CF-2C967732B029}" type="presParOf" srcId="{BDD675EA-D550-4719-AF9D-5C17D1AA1258}" destId="{B66ACE1F-711F-40DD-9C56-EBC3E56F7B68}" srcOrd="7" destOrd="0" presId="urn:microsoft.com/office/officeart/2005/8/layout/hChevron3"/>
    <dgm:cxn modelId="{160D65AC-6BD9-44B4-AEDC-7621A8F3203E}" type="presParOf" srcId="{BDD675EA-D550-4719-AF9D-5C17D1AA1258}" destId="{2A1C8FE1-E111-4104-A145-CB451FD08283}" srcOrd="8" destOrd="0" presId="urn:microsoft.com/office/officeart/2005/8/layout/hChevron3"/>
    <dgm:cxn modelId="{6D0CF81C-F43A-4519-9174-19F0AC36D45D}" type="presParOf" srcId="{BDD675EA-D550-4719-AF9D-5C17D1AA1258}" destId="{4DD59847-55EC-4253-9752-F6C2D068283D}" srcOrd="9" destOrd="0" presId="urn:microsoft.com/office/officeart/2005/8/layout/hChevron3"/>
    <dgm:cxn modelId="{035FB4ED-D72F-4914-88C3-29F49AC9B41C}" type="presParOf" srcId="{BDD675EA-D550-4719-AF9D-5C17D1AA1258}" destId="{06A0E526-3F10-4B01-AAA8-7D4D318C5184}" srcOrd="10" destOrd="0" presId="urn:microsoft.com/office/officeart/2005/8/layout/hChevron3"/>
    <dgm:cxn modelId="{C6A3A13E-EDCD-4E7E-945E-E54042EAAEBC}" type="presParOf" srcId="{BDD675EA-D550-4719-AF9D-5C17D1AA1258}" destId="{6E08881A-4574-47FA-9094-EA759F8AF5F1}" srcOrd="11" destOrd="0" presId="urn:microsoft.com/office/officeart/2005/8/layout/hChevron3"/>
    <dgm:cxn modelId="{66774488-11FE-4E65-9CEE-59EBDD6202A4}" type="presParOf" srcId="{BDD675EA-D550-4719-AF9D-5C17D1AA1258}" destId="{25CB98AF-348D-42F7-A3FA-600B1A8794AD}" srcOrd="12" destOrd="0" presId="urn:microsoft.com/office/officeart/2005/8/layout/hChevron3"/>
    <dgm:cxn modelId="{28481516-1B66-46D9-B88F-D6151840ACDD}" type="presParOf" srcId="{BDD675EA-D550-4719-AF9D-5C17D1AA1258}" destId="{65D6917A-BF78-45D4-B0C2-E93BA85B0E88}" srcOrd="13" destOrd="0" presId="urn:microsoft.com/office/officeart/2005/8/layout/hChevron3"/>
    <dgm:cxn modelId="{F746F168-CE78-49A2-AB79-62BACFAA840C}" type="presParOf" srcId="{BDD675EA-D550-4719-AF9D-5C17D1AA1258}" destId="{5CA211BD-E36C-455E-99B4-494A44B9929A}" srcOrd="14" destOrd="0" presId="urn:microsoft.com/office/officeart/2005/8/layout/hChevron3"/>
    <dgm:cxn modelId="{C70E77F3-14DC-4EB1-B18B-01388A707808}" type="presParOf" srcId="{BDD675EA-D550-4719-AF9D-5C17D1AA1258}" destId="{B355C3C1-3EB0-4E21-AC12-1C54C0BE9531}" srcOrd="15" destOrd="0" presId="urn:microsoft.com/office/officeart/2005/8/layout/hChevron3"/>
    <dgm:cxn modelId="{47113ACE-40A5-491D-9FEF-02E88376CB15}" type="presParOf" srcId="{BDD675EA-D550-4719-AF9D-5C17D1AA1258}" destId="{F0506FF9-18ED-439A-8F07-5D1BBE9FF477}" srcOrd="16" destOrd="0" presId="urn:microsoft.com/office/officeart/2005/8/layout/hChevron3"/>
    <dgm:cxn modelId="{24B23A6E-D023-499B-83C2-A16E8757BCDB}" type="presParOf" srcId="{BDD675EA-D550-4719-AF9D-5C17D1AA1258}" destId="{AA782732-ABF3-4339-BBF7-A405C8D52B48}" srcOrd="17" destOrd="0" presId="urn:microsoft.com/office/officeart/2005/8/layout/hChevron3"/>
    <dgm:cxn modelId="{B1721E68-E0BE-439E-A2CD-C13CC0E54142}" type="presParOf" srcId="{BDD675EA-D550-4719-AF9D-5C17D1AA1258}" destId="{235DED03-6F3E-4FC4-93F1-CB1F749E9ECD}" srcOrd="18" destOrd="0" presId="urn:microsoft.com/office/officeart/2005/8/layout/hChevron3"/>
  </dgm:cxnLst>
  <dgm:bg>
    <a:solidFill>
      <a:srgbClr val="9B9B9B"/>
    </a:solidFill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7EFDF1F-60F3-4F0E-BDC8-B4BC1858B16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B83D724-40CC-4980-AE06-E11315A30074}">
      <dgm:prSet/>
      <dgm:spPr>
        <a:solidFill>
          <a:schemeClr val="accent1"/>
        </a:solidFill>
      </dgm:spPr>
      <dgm:t>
        <a:bodyPr/>
        <a:lstStyle/>
        <a:p>
          <a:endParaRPr lang="fr-CH" dirty="0"/>
        </a:p>
      </dgm:t>
    </dgm:pt>
    <dgm:pt modelId="{C819A45C-5AF0-4F7A-8258-544262412953}" type="parTrans" cxnId="{DC5C1868-5E4C-4935-8B94-F00ED41F3451}">
      <dgm:prSet/>
      <dgm:spPr/>
      <dgm:t>
        <a:bodyPr/>
        <a:lstStyle/>
        <a:p>
          <a:endParaRPr lang="fr-CH"/>
        </a:p>
      </dgm:t>
    </dgm:pt>
    <dgm:pt modelId="{2332F220-0798-44CC-AD97-22DEE0CD197D}" type="sibTrans" cxnId="{DC5C1868-5E4C-4935-8B94-F00ED41F3451}">
      <dgm:prSet/>
      <dgm:spPr/>
      <dgm:t>
        <a:bodyPr/>
        <a:lstStyle/>
        <a:p>
          <a:endParaRPr lang="fr-CH"/>
        </a:p>
      </dgm:t>
    </dgm:pt>
    <dgm:pt modelId="{8B7D8F77-B278-4823-A393-BF8E53664B68}">
      <dgm:prSet/>
      <dgm:spPr/>
      <dgm:t>
        <a:bodyPr/>
        <a:lstStyle/>
        <a:p>
          <a:endParaRPr lang="fr-CH" dirty="0"/>
        </a:p>
      </dgm:t>
    </dgm:pt>
    <dgm:pt modelId="{46AF5054-5992-430E-8485-03BEA146217A}" type="parTrans" cxnId="{CE5FA658-6D95-4D5F-9DD2-FA8681E1CA4E}">
      <dgm:prSet/>
      <dgm:spPr/>
      <dgm:t>
        <a:bodyPr/>
        <a:lstStyle/>
        <a:p>
          <a:endParaRPr lang="fr-CH"/>
        </a:p>
      </dgm:t>
    </dgm:pt>
    <dgm:pt modelId="{075050C5-F305-4FD7-AB6E-AEB6197BDB2F}" type="sibTrans" cxnId="{CE5FA658-6D95-4D5F-9DD2-FA8681E1CA4E}">
      <dgm:prSet/>
      <dgm:spPr/>
      <dgm:t>
        <a:bodyPr/>
        <a:lstStyle/>
        <a:p>
          <a:endParaRPr lang="fr-CH"/>
        </a:p>
      </dgm:t>
    </dgm:pt>
    <dgm:pt modelId="{8E22F0E1-1F9A-4807-87C4-C8C5AFCABD5C}">
      <dgm:prSet/>
      <dgm:spPr/>
      <dgm:t>
        <a:bodyPr/>
        <a:lstStyle/>
        <a:p>
          <a:endParaRPr lang="fr-CH" dirty="0"/>
        </a:p>
      </dgm:t>
    </dgm:pt>
    <dgm:pt modelId="{8FE559A4-9AFA-4768-B6BB-62190186BD97}" type="parTrans" cxnId="{6C99AAE3-154A-49B4-A463-DEDFB428626E}">
      <dgm:prSet/>
      <dgm:spPr/>
      <dgm:t>
        <a:bodyPr/>
        <a:lstStyle/>
        <a:p>
          <a:endParaRPr lang="fr-CH"/>
        </a:p>
      </dgm:t>
    </dgm:pt>
    <dgm:pt modelId="{27A69567-5449-48CC-BD6E-9AB0A802DE89}" type="sibTrans" cxnId="{6C99AAE3-154A-49B4-A463-DEDFB428626E}">
      <dgm:prSet/>
      <dgm:spPr/>
      <dgm:t>
        <a:bodyPr/>
        <a:lstStyle/>
        <a:p>
          <a:endParaRPr lang="fr-CH"/>
        </a:p>
      </dgm:t>
    </dgm:pt>
    <dgm:pt modelId="{569891F7-3185-4021-A8BE-AE13358E5A16}">
      <dgm:prSet/>
      <dgm:spPr/>
      <dgm:t>
        <a:bodyPr/>
        <a:lstStyle/>
        <a:p>
          <a:endParaRPr lang="fr-CH" dirty="0"/>
        </a:p>
      </dgm:t>
    </dgm:pt>
    <dgm:pt modelId="{A88FD696-BF4E-47A5-BB39-0A977961663F}" type="parTrans" cxnId="{34D1FE6A-1F93-43E3-9A38-ECB7BC4A86FC}">
      <dgm:prSet/>
      <dgm:spPr/>
      <dgm:t>
        <a:bodyPr/>
        <a:lstStyle/>
        <a:p>
          <a:endParaRPr lang="fr-CH"/>
        </a:p>
      </dgm:t>
    </dgm:pt>
    <dgm:pt modelId="{B2D37F66-745C-4A3B-922A-B1ED01BF95D0}" type="sibTrans" cxnId="{34D1FE6A-1F93-43E3-9A38-ECB7BC4A86FC}">
      <dgm:prSet/>
      <dgm:spPr/>
      <dgm:t>
        <a:bodyPr/>
        <a:lstStyle/>
        <a:p>
          <a:endParaRPr lang="fr-CH"/>
        </a:p>
      </dgm:t>
    </dgm:pt>
    <dgm:pt modelId="{D2CAF41E-7648-4391-A102-9D654748A8A1}">
      <dgm:prSet/>
      <dgm:spPr/>
      <dgm:t>
        <a:bodyPr/>
        <a:lstStyle/>
        <a:p>
          <a:endParaRPr lang="fr-CH" dirty="0"/>
        </a:p>
      </dgm:t>
    </dgm:pt>
    <dgm:pt modelId="{C2CBBF9E-D583-4C6C-A3CC-961C9613F41C}" type="parTrans" cxnId="{F4A34CC3-7DB5-48C4-95FB-9D3526CF0FE6}">
      <dgm:prSet/>
      <dgm:spPr/>
      <dgm:t>
        <a:bodyPr/>
        <a:lstStyle/>
        <a:p>
          <a:endParaRPr lang="fr-CH"/>
        </a:p>
      </dgm:t>
    </dgm:pt>
    <dgm:pt modelId="{6C82F835-6B7C-4B01-AF83-DC70B84434D8}" type="sibTrans" cxnId="{F4A34CC3-7DB5-48C4-95FB-9D3526CF0FE6}">
      <dgm:prSet/>
      <dgm:spPr/>
      <dgm:t>
        <a:bodyPr/>
        <a:lstStyle/>
        <a:p>
          <a:endParaRPr lang="fr-CH"/>
        </a:p>
      </dgm:t>
    </dgm:pt>
    <dgm:pt modelId="{6D66F632-8537-49F2-9D8E-C0DEB7696BEF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fr-CH" dirty="0"/>
        </a:p>
      </dgm:t>
    </dgm:pt>
    <dgm:pt modelId="{116AB978-5884-48E5-A2B6-037714DFCF94}" type="parTrans" cxnId="{E09342A9-F5BB-45C3-A113-7C44A10A8A90}">
      <dgm:prSet/>
      <dgm:spPr/>
      <dgm:t>
        <a:bodyPr/>
        <a:lstStyle/>
        <a:p>
          <a:endParaRPr lang="fr-CH"/>
        </a:p>
      </dgm:t>
    </dgm:pt>
    <dgm:pt modelId="{A7BCA3AC-B9E1-4428-A09C-3A694AF91C8D}" type="sibTrans" cxnId="{E09342A9-F5BB-45C3-A113-7C44A10A8A90}">
      <dgm:prSet/>
      <dgm:spPr/>
      <dgm:t>
        <a:bodyPr/>
        <a:lstStyle/>
        <a:p>
          <a:endParaRPr lang="fr-CH"/>
        </a:p>
      </dgm:t>
    </dgm:pt>
    <dgm:pt modelId="{A34E7A10-C653-467B-9E32-8C9021336038}">
      <dgm:prSet/>
      <dgm:spPr/>
      <dgm:t>
        <a:bodyPr/>
        <a:lstStyle/>
        <a:p>
          <a:endParaRPr lang="fr-CH" dirty="0"/>
        </a:p>
      </dgm:t>
    </dgm:pt>
    <dgm:pt modelId="{D3128B2C-83B0-450C-96EC-C4043187A2A6}" type="parTrans" cxnId="{B861C9B4-8938-4BC3-B506-0336AB03D8E6}">
      <dgm:prSet/>
      <dgm:spPr/>
      <dgm:t>
        <a:bodyPr/>
        <a:lstStyle/>
        <a:p>
          <a:endParaRPr lang="fr-CH"/>
        </a:p>
      </dgm:t>
    </dgm:pt>
    <dgm:pt modelId="{1CC86822-8E0C-4B7B-9D28-5A9BBA4AD135}" type="sibTrans" cxnId="{B861C9B4-8938-4BC3-B506-0336AB03D8E6}">
      <dgm:prSet/>
      <dgm:spPr/>
      <dgm:t>
        <a:bodyPr/>
        <a:lstStyle/>
        <a:p>
          <a:endParaRPr lang="fr-CH"/>
        </a:p>
      </dgm:t>
    </dgm:pt>
    <dgm:pt modelId="{FEADA8E7-B684-4869-BDF3-49477D4D5A85}">
      <dgm:prSet/>
      <dgm:spPr/>
      <dgm:t>
        <a:bodyPr/>
        <a:lstStyle/>
        <a:p>
          <a:endParaRPr lang="fr-CH" dirty="0"/>
        </a:p>
      </dgm:t>
    </dgm:pt>
    <dgm:pt modelId="{B4CBC9B8-5F29-4BC6-9C67-DFFE27AD13B1}" type="parTrans" cxnId="{4A85C52B-9949-472A-8FED-2DBD70311BDC}">
      <dgm:prSet/>
      <dgm:spPr/>
      <dgm:t>
        <a:bodyPr/>
        <a:lstStyle/>
        <a:p>
          <a:endParaRPr lang="fr-CH"/>
        </a:p>
      </dgm:t>
    </dgm:pt>
    <dgm:pt modelId="{984DD405-E21C-42C8-B60C-A1FCEB76AC73}" type="sibTrans" cxnId="{4A85C52B-9949-472A-8FED-2DBD70311BDC}">
      <dgm:prSet/>
      <dgm:spPr/>
      <dgm:t>
        <a:bodyPr/>
        <a:lstStyle/>
        <a:p>
          <a:endParaRPr lang="fr-CH"/>
        </a:p>
      </dgm:t>
    </dgm:pt>
    <dgm:pt modelId="{C7E19194-2EEA-487B-A788-E414FE9E894E}">
      <dgm:prSet/>
      <dgm:spPr/>
      <dgm:t>
        <a:bodyPr/>
        <a:lstStyle/>
        <a:p>
          <a:endParaRPr lang="fr-CH" dirty="0"/>
        </a:p>
      </dgm:t>
    </dgm:pt>
    <dgm:pt modelId="{21B28206-CC9D-4252-A617-C6D5B7186723}" type="parTrans" cxnId="{B616AB80-2382-4670-9580-79468F6EBC14}">
      <dgm:prSet/>
      <dgm:spPr/>
      <dgm:t>
        <a:bodyPr/>
        <a:lstStyle/>
        <a:p>
          <a:endParaRPr lang="fr-CH"/>
        </a:p>
      </dgm:t>
    </dgm:pt>
    <dgm:pt modelId="{723045D5-9558-469D-9511-E624AB8AB548}" type="sibTrans" cxnId="{B616AB80-2382-4670-9580-79468F6EBC14}">
      <dgm:prSet/>
      <dgm:spPr/>
      <dgm:t>
        <a:bodyPr/>
        <a:lstStyle/>
        <a:p>
          <a:endParaRPr lang="fr-CH"/>
        </a:p>
      </dgm:t>
    </dgm:pt>
    <dgm:pt modelId="{26EB1649-5E4E-464A-8563-9889D1BF712A}">
      <dgm:prSet/>
      <dgm:spPr/>
      <dgm:t>
        <a:bodyPr/>
        <a:lstStyle/>
        <a:p>
          <a:endParaRPr lang="fr-CH" dirty="0"/>
        </a:p>
      </dgm:t>
    </dgm:pt>
    <dgm:pt modelId="{B50F888B-00B9-42E1-BA7A-223F52C6A4E8}" type="parTrans" cxnId="{EA51EA5C-8DDC-454C-906C-81D52B81D867}">
      <dgm:prSet/>
      <dgm:spPr/>
      <dgm:t>
        <a:bodyPr/>
        <a:lstStyle/>
        <a:p>
          <a:endParaRPr lang="fr-CH"/>
        </a:p>
      </dgm:t>
    </dgm:pt>
    <dgm:pt modelId="{3326DBB4-0B43-430B-A7C9-45031FAF4ADF}" type="sibTrans" cxnId="{EA51EA5C-8DDC-454C-906C-81D52B81D867}">
      <dgm:prSet/>
      <dgm:spPr/>
      <dgm:t>
        <a:bodyPr/>
        <a:lstStyle/>
        <a:p>
          <a:endParaRPr lang="fr-CH"/>
        </a:p>
      </dgm:t>
    </dgm:pt>
    <dgm:pt modelId="{BDD675EA-D550-4719-AF9D-5C17D1AA1258}" type="pres">
      <dgm:prSet presAssocID="{F7EFDF1F-60F3-4F0E-BDC8-B4BC1858B16A}" presName="Name0" presStyleCnt="0">
        <dgm:presLayoutVars>
          <dgm:dir/>
          <dgm:resizeHandles val="exact"/>
        </dgm:presLayoutVars>
      </dgm:prSet>
      <dgm:spPr/>
    </dgm:pt>
    <dgm:pt modelId="{E982357A-FA40-4488-B9D9-507C5C36D345}" type="pres">
      <dgm:prSet presAssocID="{7B83D724-40CC-4980-AE06-E11315A30074}" presName="parTxOnly" presStyleLbl="node1" presStyleIdx="0" presStyleCnt="10">
        <dgm:presLayoutVars>
          <dgm:bulletEnabled val="1"/>
        </dgm:presLayoutVars>
      </dgm:prSet>
      <dgm:spPr/>
    </dgm:pt>
    <dgm:pt modelId="{AE10B834-02FF-493F-A958-8EF274FD5F42}" type="pres">
      <dgm:prSet presAssocID="{2332F220-0798-44CC-AD97-22DEE0CD197D}" presName="parSpace" presStyleCnt="0"/>
      <dgm:spPr/>
    </dgm:pt>
    <dgm:pt modelId="{8895A54E-1235-4F45-B719-52EA61A82AF6}" type="pres">
      <dgm:prSet presAssocID="{8B7D8F77-B278-4823-A393-BF8E53664B68}" presName="parTxOnly" presStyleLbl="node1" presStyleIdx="1" presStyleCnt="10">
        <dgm:presLayoutVars>
          <dgm:bulletEnabled val="1"/>
        </dgm:presLayoutVars>
      </dgm:prSet>
      <dgm:spPr/>
    </dgm:pt>
    <dgm:pt modelId="{7F8C2D2E-D308-4471-86C2-B6EF7F491BF4}" type="pres">
      <dgm:prSet presAssocID="{075050C5-F305-4FD7-AB6E-AEB6197BDB2F}" presName="parSpace" presStyleCnt="0"/>
      <dgm:spPr/>
    </dgm:pt>
    <dgm:pt modelId="{BDA76CB6-F673-4196-B1BE-46E861A85EB1}" type="pres">
      <dgm:prSet presAssocID="{8E22F0E1-1F9A-4807-87C4-C8C5AFCABD5C}" presName="parTxOnly" presStyleLbl="node1" presStyleIdx="2" presStyleCnt="10">
        <dgm:presLayoutVars>
          <dgm:bulletEnabled val="1"/>
        </dgm:presLayoutVars>
      </dgm:prSet>
      <dgm:spPr/>
    </dgm:pt>
    <dgm:pt modelId="{2728CA6B-98B5-46CD-819A-BDE0E6625242}" type="pres">
      <dgm:prSet presAssocID="{27A69567-5449-48CC-BD6E-9AB0A802DE89}" presName="parSpace" presStyleCnt="0"/>
      <dgm:spPr/>
    </dgm:pt>
    <dgm:pt modelId="{BE4026D4-F60E-42A4-9E62-D92D0DF516FA}" type="pres">
      <dgm:prSet presAssocID="{569891F7-3185-4021-A8BE-AE13358E5A16}" presName="parTxOnly" presStyleLbl="node1" presStyleIdx="3" presStyleCnt="10">
        <dgm:presLayoutVars>
          <dgm:bulletEnabled val="1"/>
        </dgm:presLayoutVars>
      </dgm:prSet>
      <dgm:spPr/>
    </dgm:pt>
    <dgm:pt modelId="{B66ACE1F-711F-40DD-9C56-EBC3E56F7B68}" type="pres">
      <dgm:prSet presAssocID="{B2D37F66-745C-4A3B-922A-B1ED01BF95D0}" presName="parSpace" presStyleCnt="0"/>
      <dgm:spPr/>
    </dgm:pt>
    <dgm:pt modelId="{2A1C8FE1-E111-4104-A145-CB451FD08283}" type="pres">
      <dgm:prSet presAssocID="{D2CAF41E-7648-4391-A102-9D654748A8A1}" presName="parTxOnly" presStyleLbl="node1" presStyleIdx="4" presStyleCnt="10">
        <dgm:presLayoutVars>
          <dgm:bulletEnabled val="1"/>
        </dgm:presLayoutVars>
      </dgm:prSet>
      <dgm:spPr/>
    </dgm:pt>
    <dgm:pt modelId="{4DD59847-55EC-4253-9752-F6C2D068283D}" type="pres">
      <dgm:prSet presAssocID="{6C82F835-6B7C-4B01-AF83-DC70B84434D8}" presName="parSpace" presStyleCnt="0"/>
      <dgm:spPr/>
    </dgm:pt>
    <dgm:pt modelId="{06A0E526-3F10-4B01-AAA8-7D4D318C5184}" type="pres">
      <dgm:prSet presAssocID="{6D66F632-8537-49F2-9D8E-C0DEB7696BEF}" presName="parTxOnly" presStyleLbl="node1" presStyleIdx="5" presStyleCnt="10">
        <dgm:presLayoutVars>
          <dgm:bulletEnabled val="1"/>
        </dgm:presLayoutVars>
      </dgm:prSet>
      <dgm:spPr/>
    </dgm:pt>
    <dgm:pt modelId="{6E08881A-4574-47FA-9094-EA759F8AF5F1}" type="pres">
      <dgm:prSet presAssocID="{A7BCA3AC-B9E1-4428-A09C-3A694AF91C8D}" presName="parSpace" presStyleCnt="0"/>
      <dgm:spPr/>
    </dgm:pt>
    <dgm:pt modelId="{25CB98AF-348D-42F7-A3FA-600B1A8794AD}" type="pres">
      <dgm:prSet presAssocID="{A34E7A10-C653-467B-9E32-8C9021336038}" presName="parTxOnly" presStyleLbl="node1" presStyleIdx="6" presStyleCnt="10">
        <dgm:presLayoutVars>
          <dgm:bulletEnabled val="1"/>
        </dgm:presLayoutVars>
      </dgm:prSet>
      <dgm:spPr/>
    </dgm:pt>
    <dgm:pt modelId="{65D6917A-BF78-45D4-B0C2-E93BA85B0E88}" type="pres">
      <dgm:prSet presAssocID="{1CC86822-8E0C-4B7B-9D28-5A9BBA4AD135}" presName="parSpace" presStyleCnt="0"/>
      <dgm:spPr/>
    </dgm:pt>
    <dgm:pt modelId="{5CA211BD-E36C-455E-99B4-494A44B9929A}" type="pres">
      <dgm:prSet presAssocID="{FEADA8E7-B684-4869-BDF3-49477D4D5A85}" presName="parTxOnly" presStyleLbl="node1" presStyleIdx="7" presStyleCnt="10">
        <dgm:presLayoutVars>
          <dgm:bulletEnabled val="1"/>
        </dgm:presLayoutVars>
      </dgm:prSet>
      <dgm:spPr/>
    </dgm:pt>
    <dgm:pt modelId="{B355C3C1-3EB0-4E21-AC12-1C54C0BE9531}" type="pres">
      <dgm:prSet presAssocID="{984DD405-E21C-42C8-B60C-A1FCEB76AC73}" presName="parSpace" presStyleCnt="0"/>
      <dgm:spPr/>
    </dgm:pt>
    <dgm:pt modelId="{F0506FF9-18ED-439A-8F07-5D1BBE9FF477}" type="pres">
      <dgm:prSet presAssocID="{C7E19194-2EEA-487B-A788-E414FE9E894E}" presName="parTxOnly" presStyleLbl="node1" presStyleIdx="8" presStyleCnt="10">
        <dgm:presLayoutVars>
          <dgm:bulletEnabled val="1"/>
        </dgm:presLayoutVars>
      </dgm:prSet>
      <dgm:spPr/>
    </dgm:pt>
    <dgm:pt modelId="{AA782732-ABF3-4339-BBF7-A405C8D52B48}" type="pres">
      <dgm:prSet presAssocID="{723045D5-9558-469D-9511-E624AB8AB548}" presName="parSpace" presStyleCnt="0"/>
      <dgm:spPr/>
    </dgm:pt>
    <dgm:pt modelId="{235DED03-6F3E-4FC4-93F1-CB1F749E9ECD}" type="pres">
      <dgm:prSet presAssocID="{26EB1649-5E4E-464A-8563-9889D1BF712A}" presName="parTxOnly" presStyleLbl="node1" presStyleIdx="9" presStyleCnt="10">
        <dgm:presLayoutVars>
          <dgm:bulletEnabled val="1"/>
        </dgm:presLayoutVars>
      </dgm:prSet>
      <dgm:spPr/>
    </dgm:pt>
  </dgm:ptLst>
  <dgm:cxnLst>
    <dgm:cxn modelId="{09BB441B-C44F-446D-9B5B-01052A151347}" type="presOf" srcId="{569891F7-3185-4021-A8BE-AE13358E5A16}" destId="{BE4026D4-F60E-42A4-9E62-D92D0DF516FA}" srcOrd="0" destOrd="0" presId="urn:microsoft.com/office/officeart/2005/8/layout/hChevron3"/>
    <dgm:cxn modelId="{2566381E-8FF3-4539-B603-8CDA78AE0667}" type="presOf" srcId="{7B83D724-40CC-4980-AE06-E11315A30074}" destId="{E982357A-FA40-4488-B9D9-507C5C36D345}" srcOrd="0" destOrd="0" presId="urn:microsoft.com/office/officeart/2005/8/layout/hChevron3"/>
    <dgm:cxn modelId="{4A85C52B-9949-472A-8FED-2DBD70311BDC}" srcId="{F7EFDF1F-60F3-4F0E-BDC8-B4BC1858B16A}" destId="{FEADA8E7-B684-4869-BDF3-49477D4D5A85}" srcOrd="7" destOrd="0" parTransId="{B4CBC9B8-5F29-4BC6-9C67-DFFE27AD13B1}" sibTransId="{984DD405-E21C-42C8-B60C-A1FCEB76AC73}"/>
    <dgm:cxn modelId="{924C1531-B7BA-41F9-8A84-5D48CC1351CB}" type="presOf" srcId="{6D66F632-8537-49F2-9D8E-C0DEB7696BEF}" destId="{06A0E526-3F10-4B01-AAA8-7D4D318C5184}" srcOrd="0" destOrd="0" presId="urn:microsoft.com/office/officeart/2005/8/layout/hChevron3"/>
    <dgm:cxn modelId="{EA51EA5C-8DDC-454C-906C-81D52B81D867}" srcId="{F7EFDF1F-60F3-4F0E-BDC8-B4BC1858B16A}" destId="{26EB1649-5E4E-464A-8563-9889D1BF712A}" srcOrd="9" destOrd="0" parTransId="{B50F888B-00B9-42E1-BA7A-223F52C6A4E8}" sibTransId="{3326DBB4-0B43-430B-A7C9-45031FAF4ADF}"/>
    <dgm:cxn modelId="{7407615D-FD5B-4EED-B311-310BC83F9F25}" type="presOf" srcId="{8E22F0E1-1F9A-4807-87C4-C8C5AFCABD5C}" destId="{BDA76CB6-F673-4196-B1BE-46E861A85EB1}" srcOrd="0" destOrd="0" presId="urn:microsoft.com/office/officeart/2005/8/layout/hChevron3"/>
    <dgm:cxn modelId="{DC5C1868-5E4C-4935-8B94-F00ED41F3451}" srcId="{F7EFDF1F-60F3-4F0E-BDC8-B4BC1858B16A}" destId="{7B83D724-40CC-4980-AE06-E11315A30074}" srcOrd="0" destOrd="0" parTransId="{C819A45C-5AF0-4F7A-8258-544262412953}" sibTransId="{2332F220-0798-44CC-AD97-22DEE0CD197D}"/>
    <dgm:cxn modelId="{34D1FE6A-1F93-43E3-9A38-ECB7BC4A86FC}" srcId="{F7EFDF1F-60F3-4F0E-BDC8-B4BC1858B16A}" destId="{569891F7-3185-4021-A8BE-AE13358E5A16}" srcOrd="3" destOrd="0" parTransId="{A88FD696-BF4E-47A5-BB39-0A977961663F}" sibTransId="{B2D37F66-745C-4A3B-922A-B1ED01BF95D0}"/>
    <dgm:cxn modelId="{857A484C-95FA-47C8-BD76-8C1A5A77D83F}" type="presOf" srcId="{F7EFDF1F-60F3-4F0E-BDC8-B4BC1858B16A}" destId="{BDD675EA-D550-4719-AF9D-5C17D1AA1258}" srcOrd="0" destOrd="0" presId="urn:microsoft.com/office/officeart/2005/8/layout/hChevron3"/>
    <dgm:cxn modelId="{CE5FA658-6D95-4D5F-9DD2-FA8681E1CA4E}" srcId="{F7EFDF1F-60F3-4F0E-BDC8-B4BC1858B16A}" destId="{8B7D8F77-B278-4823-A393-BF8E53664B68}" srcOrd="1" destOrd="0" parTransId="{46AF5054-5992-430E-8485-03BEA146217A}" sibTransId="{075050C5-F305-4FD7-AB6E-AEB6197BDB2F}"/>
    <dgm:cxn modelId="{B616AB80-2382-4670-9580-79468F6EBC14}" srcId="{F7EFDF1F-60F3-4F0E-BDC8-B4BC1858B16A}" destId="{C7E19194-2EEA-487B-A788-E414FE9E894E}" srcOrd="8" destOrd="0" parTransId="{21B28206-CC9D-4252-A617-C6D5B7186723}" sibTransId="{723045D5-9558-469D-9511-E624AB8AB548}"/>
    <dgm:cxn modelId="{ED232F91-3A3F-4E72-B6BB-114A9F71F73E}" type="presOf" srcId="{8B7D8F77-B278-4823-A393-BF8E53664B68}" destId="{8895A54E-1235-4F45-B719-52EA61A82AF6}" srcOrd="0" destOrd="0" presId="urn:microsoft.com/office/officeart/2005/8/layout/hChevron3"/>
    <dgm:cxn modelId="{51163298-3DAB-4141-B329-2607B037B890}" type="presOf" srcId="{C7E19194-2EEA-487B-A788-E414FE9E894E}" destId="{F0506FF9-18ED-439A-8F07-5D1BBE9FF477}" srcOrd="0" destOrd="0" presId="urn:microsoft.com/office/officeart/2005/8/layout/hChevron3"/>
    <dgm:cxn modelId="{E09342A9-F5BB-45C3-A113-7C44A10A8A90}" srcId="{F7EFDF1F-60F3-4F0E-BDC8-B4BC1858B16A}" destId="{6D66F632-8537-49F2-9D8E-C0DEB7696BEF}" srcOrd="5" destOrd="0" parTransId="{116AB978-5884-48E5-A2B6-037714DFCF94}" sibTransId="{A7BCA3AC-B9E1-4428-A09C-3A694AF91C8D}"/>
    <dgm:cxn modelId="{B861C9B4-8938-4BC3-B506-0336AB03D8E6}" srcId="{F7EFDF1F-60F3-4F0E-BDC8-B4BC1858B16A}" destId="{A34E7A10-C653-467B-9E32-8C9021336038}" srcOrd="6" destOrd="0" parTransId="{D3128B2C-83B0-450C-96EC-C4043187A2A6}" sibTransId="{1CC86822-8E0C-4B7B-9D28-5A9BBA4AD135}"/>
    <dgm:cxn modelId="{0A826DC2-CCA7-4823-88B6-31F6FFB2FC0E}" type="presOf" srcId="{D2CAF41E-7648-4391-A102-9D654748A8A1}" destId="{2A1C8FE1-E111-4104-A145-CB451FD08283}" srcOrd="0" destOrd="0" presId="urn:microsoft.com/office/officeart/2005/8/layout/hChevron3"/>
    <dgm:cxn modelId="{F4A34CC3-7DB5-48C4-95FB-9D3526CF0FE6}" srcId="{F7EFDF1F-60F3-4F0E-BDC8-B4BC1858B16A}" destId="{D2CAF41E-7648-4391-A102-9D654748A8A1}" srcOrd="4" destOrd="0" parTransId="{C2CBBF9E-D583-4C6C-A3CC-961C9613F41C}" sibTransId="{6C82F835-6B7C-4B01-AF83-DC70B84434D8}"/>
    <dgm:cxn modelId="{7952B4CC-8793-43AF-8339-35C075AC71FD}" type="presOf" srcId="{A34E7A10-C653-467B-9E32-8C9021336038}" destId="{25CB98AF-348D-42F7-A3FA-600B1A8794AD}" srcOrd="0" destOrd="0" presId="urn:microsoft.com/office/officeart/2005/8/layout/hChevron3"/>
    <dgm:cxn modelId="{E7158FE1-0F8D-498A-A40A-F700A414C080}" type="presOf" srcId="{FEADA8E7-B684-4869-BDF3-49477D4D5A85}" destId="{5CA211BD-E36C-455E-99B4-494A44B9929A}" srcOrd="0" destOrd="0" presId="urn:microsoft.com/office/officeart/2005/8/layout/hChevron3"/>
    <dgm:cxn modelId="{6C99AAE3-154A-49B4-A463-DEDFB428626E}" srcId="{F7EFDF1F-60F3-4F0E-BDC8-B4BC1858B16A}" destId="{8E22F0E1-1F9A-4807-87C4-C8C5AFCABD5C}" srcOrd="2" destOrd="0" parTransId="{8FE559A4-9AFA-4768-B6BB-62190186BD97}" sibTransId="{27A69567-5449-48CC-BD6E-9AB0A802DE89}"/>
    <dgm:cxn modelId="{3CC57AEC-94AA-4BA8-A197-47F3DDEEF341}" type="presOf" srcId="{26EB1649-5E4E-464A-8563-9889D1BF712A}" destId="{235DED03-6F3E-4FC4-93F1-CB1F749E9ECD}" srcOrd="0" destOrd="0" presId="urn:microsoft.com/office/officeart/2005/8/layout/hChevron3"/>
    <dgm:cxn modelId="{015A4238-38AD-4798-ACF6-75323DC132D1}" type="presParOf" srcId="{BDD675EA-D550-4719-AF9D-5C17D1AA1258}" destId="{E982357A-FA40-4488-B9D9-507C5C36D345}" srcOrd="0" destOrd="0" presId="urn:microsoft.com/office/officeart/2005/8/layout/hChevron3"/>
    <dgm:cxn modelId="{AA021643-463A-418F-B7FD-7514E2828C32}" type="presParOf" srcId="{BDD675EA-D550-4719-AF9D-5C17D1AA1258}" destId="{AE10B834-02FF-493F-A958-8EF274FD5F42}" srcOrd="1" destOrd="0" presId="urn:microsoft.com/office/officeart/2005/8/layout/hChevron3"/>
    <dgm:cxn modelId="{466D1B3A-A2E6-454A-B91A-1088DEEBFFD5}" type="presParOf" srcId="{BDD675EA-D550-4719-AF9D-5C17D1AA1258}" destId="{8895A54E-1235-4F45-B719-52EA61A82AF6}" srcOrd="2" destOrd="0" presId="urn:microsoft.com/office/officeart/2005/8/layout/hChevron3"/>
    <dgm:cxn modelId="{79500BFA-A9B3-4729-99E6-76F2E373A221}" type="presParOf" srcId="{BDD675EA-D550-4719-AF9D-5C17D1AA1258}" destId="{7F8C2D2E-D308-4471-86C2-B6EF7F491BF4}" srcOrd="3" destOrd="0" presId="urn:microsoft.com/office/officeart/2005/8/layout/hChevron3"/>
    <dgm:cxn modelId="{FCF9D395-1C5C-4779-AFC3-FDBDFDC91BE7}" type="presParOf" srcId="{BDD675EA-D550-4719-AF9D-5C17D1AA1258}" destId="{BDA76CB6-F673-4196-B1BE-46E861A85EB1}" srcOrd="4" destOrd="0" presId="urn:microsoft.com/office/officeart/2005/8/layout/hChevron3"/>
    <dgm:cxn modelId="{E6691345-B06B-41C4-8B06-545D6C1205E3}" type="presParOf" srcId="{BDD675EA-D550-4719-AF9D-5C17D1AA1258}" destId="{2728CA6B-98B5-46CD-819A-BDE0E6625242}" srcOrd="5" destOrd="0" presId="urn:microsoft.com/office/officeart/2005/8/layout/hChevron3"/>
    <dgm:cxn modelId="{FFB8DD47-5C4C-44BF-9EFF-4A31D409475E}" type="presParOf" srcId="{BDD675EA-D550-4719-AF9D-5C17D1AA1258}" destId="{BE4026D4-F60E-42A4-9E62-D92D0DF516FA}" srcOrd="6" destOrd="0" presId="urn:microsoft.com/office/officeart/2005/8/layout/hChevron3"/>
    <dgm:cxn modelId="{D4F3D82B-A903-45CD-84CF-2C967732B029}" type="presParOf" srcId="{BDD675EA-D550-4719-AF9D-5C17D1AA1258}" destId="{B66ACE1F-711F-40DD-9C56-EBC3E56F7B68}" srcOrd="7" destOrd="0" presId="urn:microsoft.com/office/officeart/2005/8/layout/hChevron3"/>
    <dgm:cxn modelId="{160D65AC-6BD9-44B4-AEDC-7621A8F3203E}" type="presParOf" srcId="{BDD675EA-D550-4719-AF9D-5C17D1AA1258}" destId="{2A1C8FE1-E111-4104-A145-CB451FD08283}" srcOrd="8" destOrd="0" presId="urn:microsoft.com/office/officeart/2005/8/layout/hChevron3"/>
    <dgm:cxn modelId="{6D0CF81C-F43A-4519-9174-19F0AC36D45D}" type="presParOf" srcId="{BDD675EA-D550-4719-AF9D-5C17D1AA1258}" destId="{4DD59847-55EC-4253-9752-F6C2D068283D}" srcOrd="9" destOrd="0" presId="urn:microsoft.com/office/officeart/2005/8/layout/hChevron3"/>
    <dgm:cxn modelId="{035FB4ED-D72F-4914-88C3-29F49AC9B41C}" type="presParOf" srcId="{BDD675EA-D550-4719-AF9D-5C17D1AA1258}" destId="{06A0E526-3F10-4B01-AAA8-7D4D318C5184}" srcOrd="10" destOrd="0" presId="urn:microsoft.com/office/officeart/2005/8/layout/hChevron3"/>
    <dgm:cxn modelId="{C6A3A13E-EDCD-4E7E-945E-E54042EAAEBC}" type="presParOf" srcId="{BDD675EA-D550-4719-AF9D-5C17D1AA1258}" destId="{6E08881A-4574-47FA-9094-EA759F8AF5F1}" srcOrd="11" destOrd="0" presId="urn:microsoft.com/office/officeart/2005/8/layout/hChevron3"/>
    <dgm:cxn modelId="{66774488-11FE-4E65-9CEE-59EBDD6202A4}" type="presParOf" srcId="{BDD675EA-D550-4719-AF9D-5C17D1AA1258}" destId="{25CB98AF-348D-42F7-A3FA-600B1A8794AD}" srcOrd="12" destOrd="0" presId="urn:microsoft.com/office/officeart/2005/8/layout/hChevron3"/>
    <dgm:cxn modelId="{28481516-1B66-46D9-B88F-D6151840ACDD}" type="presParOf" srcId="{BDD675EA-D550-4719-AF9D-5C17D1AA1258}" destId="{65D6917A-BF78-45D4-B0C2-E93BA85B0E88}" srcOrd="13" destOrd="0" presId="urn:microsoft.com/office/officeart/2005/8/layout/hChevron3"/>
    <dgm:cxn modelId="{F746F168-CE78-49A2-AB79-62BACFAA840C}" type="presParOf" srcId="{BDD675EA-D550-4719-AF9D-5C17D1AA1258}" destId="{5CA211BD-E36C-455E-99B4-494A44B9929A}" srcOrd="14" destOrd="0" presId="urn:microsoft.com/office/officeart/2005/8/layout/hChevron3"/>
    <dgm:cxn modelId="{C70E77F3-14DC-4EB1-B18B-01388A707808}" type="presParOf" srcId="{BDD675EA-D550-4719-AF9D-5C17D1AA1258}" destId="{B355C3C1-3EB0-4E21-AC12-1C54C0BE9531}" srcOrd="15" destOrd="0" presId="urn:microsoft.com/office/officeart/2005/8/layout/hChevron3"/>
    <dgm:cxn modelId="{47113ACE-40A5-491D-9FEF-02E88376CB15}" type="presParOf" srcId="{BDD675EA-D550-4719-AF9D-5C17D1AA1258}" destId="{F0506FF9-18ED-439A-8F07-5D1BBE9FF477}" srcOrd="16" destOrd="0" presId="urn:microsoft.com/office/officeart/2005/8/layout/hChevron3"/>
    <dgm:cxn modelId="{24B23A6E-D023-499B-83C2-A16E8757BCDB}" type="presParOf" srcId="{BDD675EA-D550-4719-AF9D-5C17D1AA1258}" destId="{AA782732-ABF3-4339-BBF7-A405C8D52B48}" srcOrd="17" destOrd="0" presId="urn:microsoft.com/office/officeart/2005/8/layout/hChevron3"/>
    <dgm:cxn modelId="{B1721E68-E0BE-439E-A2CD-C13CC0E54142}" type="presParOf" srcId="{BDD675EA-D550-4719-AF9D-5C17D1AA1258}" destId="{235DED03-6F3E-4FC4-93F1-CB1F749E9ECD}" srcOrd="18" destOrd="0" presId="urn:microsoft.com/office/officeart/2005/8/layout/hChevron3"/>
  </dgm:cxnLst>
  <dgm:bg>
    <a:solidFill>
      <a:srgbClr val="9B9B9B"/>
    </a:solidFill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7EFDF1F-60F3-4F0E-BDC8-B4BC1858B16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B83D724-40CC-4980-AE06-E11315A30074}">
      <dgm:prSet/>
      <dgm:spPr>
        <a:solidFill>
          <a:schemeClr val="accent1"/>
        </a:solidFill>
      </dgm:spPr>
      <dgm:t>
        <a:bodyPr/>
        <a:lstStyle/>
        <a:p>
          <a:endParaRPr lang="fr-CH" dirty="0"/>
        </a:p>
      </dgm:t>
    </dgm:pt>
    <dgm:pt modelId="{C819A45C-5AF0-4F7A-8258-544262412953}" type="parTrans" cxnId="{DC5C1868-5E4C-4935-8B94-F00ED41F3451}">
      <dgm:prSet/>
      <dgm:spPr/>
      <dgm:t>
        <a:bodyPr/>
        <a:lstStyle/>
        <a:p>
          <a:endParaRPr lang="fr-CH"/>
        </a:p>
      </dgm:t>
    </dgm:pt>
    <dgm:pt modelId="{2332F220-0798-44CC-AD97-22DEE0CD197D}" type="sibTrans" cxnId="{DC5C1868-5E4C-4935-8B94-F00ED41F3451}">
      <dgm:prSet/>
      <dgm:spPr/>
      <dgm:t>
        <a:bodyPr/>
        <a:lstStyle/>
        <a:p>
          <a:endParaRPr lang="fr-CH"/>
        </a:p>
      </dgm:t>
    </dgm:pt>
    <dgm:pt modelId="{8B7D8F77-B278-4823-A393-BF8E53664B68}">
      <dgm:prSet/>
      <dgm:spPr/>
      <dgm:t>
        <a:bodyPr/>
        <a:lstStyle/>
        <a:p>
          <a:endParaRPr lang="fr-CH" dirty="0"/>
        </a:p>
      </dgm:t>
    </dgm:pt>
    <dgm:pt modelId="{46AF5054-5992-430E-8485-03BEA146217A}" type="parTrans" cxnId="{CE5FA658-6D95-4D5F-9DD2-FA8681E1CA4E}">
      <dgm:prSet/>
      <dgm:spPr/>
      <dgm:t>
        <a:bodyPr/>
        <a:lstStyle/>
        <a:p>
          <a:endParaRPr lang="fr-CH"/>
        </a:p>
      </dgm:t>
    </dgm:pt>
    <dgm:pt modelId="{075050C5-F305-4FD7-AB6E-AEB6197BDB2F}" type="sibTrans" cxnId="{CE5FA658-6D95-4D5F-9DD2-FA8681E1CA4E}">
      <dgm:prSet/>
      <dgm:spPr/>
      <dgm:t>
        <a:bodyPr/>
        <a:lstStyle/>
        <a:p>
          <a:endParaRPr lang="fr-CH"/>
        </a:p>
      </dgm:t>
    </dgm:pt>
    <dgm:pt modelId="{8E22F0E1-1F9A-4807-87C4-C8C5AFCABD5C}">
      <dgm:prSet/>
      <dgm:spPr/>
      <dgm:t>
        <a:bodyPr/>
        <a:lstStyle/>
        <a:p>
          <a:endParaRPr lang="fr-CH" dirty="0"/>
        </a:p>
      </dgm:t>
    </dgm:pt>
    <dgm:pt modelId="{8FE559A4-9AFA-4768-B6BB-62190186BD97}" type="parTrans" cxnId="{6C99AAE3-154A-49B4-A463-DEDFB428626E}">
      <dgm:prSet/>
      <dgm:spPr/>
      <dgm:t>
        <a:bodyPr/>
        <a:lstStyle/>
        <a:p>
          <a:endParaRPr lang="fr-CH"/>
        </a:p>
      </dgm:t>
    </dgm:pt>
    <dgm:pt modelId="{27A69567-5449-48CC-BD6E-9AB0A802DE89}" type="sibTrans" cxnId="{6C99AAE3-154A-49B4-A463-DEDFB428626E}">
      <dgm:prSet/>
      <dgm:spPr/>
      <dgm:t>
        <a:bodyPr/>
        <a:lstStyle/>
        <a:p>
          <a:endParaRPr lang="fr-CH"/>
        </a:p>
      </dgm:t>
    </dgm:pt>
    <dgm:pt modelId="{569891F7-3185-4021-A8BE-AE13358E5A16}">
      <dgm:prSet/>
      <dgm:spPr/>
      <dgm:t>
        <a:bodyPr/>
        <a:lstStyle/>
        <a:p>
          <a:endParaRPr lang="fr-CH" dirty="0"/>
        </a:p>
      </dgm:t>
    </dgm:pt>
    <dgm:pt modelId="{A88FD696-BF4E-47A5-BB39-0A977961663F}" type="parTrans" cxnId="{34D1FE6A-1F93-43E3-9A38-ECB7BC4A86FC}">
      <dgm:prSet/>
      <dgm:spPr/>
      <dgm:t>
        <a:bodyPr/>
        <a:lstStyle/>
        <a:p>
          <a:endParaRPr lang="fr-CH"/>
        </a:p>
      </dgm:t>
    </dgm:pt>
    <dgm:pt modelId="{B2D37F66-745C-4A3B-922A-B1ED01BF95D0}" type="sibTrans" cxnId="{34D1FE6A-1F93-43E3-9A38-ECB7BC4A86FC}">
      <dgm:prSet/>
      <dgm:spPr/>
      <dgm:t>
        <a:bodyPr/>
        <a:lstStyle/>
        <a:p>
          <a:endParaRPr lang="fr-CH"/>
        </a:p>
      </dgm:t>
    </dgm:pt>
    <dgm:pt modelId="{D2CAF41E-7648-4391-A102-9D654748A8A1}">
      <dgm:prSet/>
      <dgm:spPr/>
      <dgm:t>
        <a:bodyPr/>
        <a:lstStyle/>
        <a:p>
          <a:endParaRPr lang="fr-CH" dirty="0"/>
        </a:p>
      </dgm:t>
    </dgm:pt>
    <dgm:pt modelId="{C2CBBF9E-D583-4C6C-A3CC-961C9613F41C}" type="parTrans" cxnId="{F4A34CC3-7DB5-48C4-95FB-9D3526CF0FE6}">
      <dgm:prSet/>
      <dgm:spPr/>
      <dgm:t>
        <a:bodyPr/>
        <a:lstStyle/>
        <a:p>
          <a:endParaRPr lang="fr-CH"/>
        </a:p>
      </dgm:t>
    </dgm:pt>
    <dgm:pt modelId="{6C82F835-6B7C-4B01-AF83-DC70B84434D8}" type="sibTrans" cxnId="{F4A34CC3-7DB5-48C4-95FB-9D3526CF0FE6}">
      <dgm:prSet/>
      <dgm:spPr/>
      <dgm:t>
        <a:bodyPr/>
        <a:lstStyle/>
        <a:p>
          <a:endParaRPr lang="fr-CH"/>
        </a:p>
      </dgm:t>
    </dgm:pt>
    <dgm:pt modelId="{6D66F632-8537-49F2-9D8E-C0DEB7696BEF}">
      <dgm:prSet/>
      <dgm:spPr/>
      <dgm:t>
        <a:bodyPr/>
        <a:lstStyle/>
        <a:p>
          <a:endParaRPr lang="fr-CH" dirty="0"/>
        </a:p>
      </dgm:t>
    </dgm:pt>
    <dgm:pt modelId="{116AB978-5884-48E5-A2B6-037714DFCF94}" type="parTrans" cxnId="{E09342A9-F5BB-45C3-A113-7C44A10A8A90}">
      <dgm:prSet/>
      <dgm:spPr/>
      <dgm:t>
        <a:bodyPr/>
        <a:lstStyle/>
        <a:p>
          <a:endParaRPr lang="fr-CH"/>
        </a:p>
      </dgm:t>
    </dgm:pt>
    <dgm:pt modelId="{A7BCA3AC-B9E1-4428-A09C-3A694AF91C8D}" type="sibTrans" cxnId="{E09342A9-F5BB-45C3-A113-7C44A10A8A90}">
      <dgm:prSet/>
      <dgm:spPr/>
      <dgm:t>
        <a:bodyPr/>
        <a:lstStyle/>
        <a:p>
          <a:endParaRPr lang="fr-CH"/>
        </a:p>
      </dgm:t>
    </dgm:pt>
    <dgm:pt modelId="{A34E7A10-C653-467B-9E32-8C9021336038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fr-CH" dirty="0"/>
        </a:p>
      </dgm:t>
    </dgm:pt>
    <dgm:pt modelId="{D3128B2C-83B0-450C-96EC-C4043187A2A6}" type="parTrans" cxnId="{B861C9B4-8938-4BC3-B506-0336AB03D8E6}">
      <dgm:prSet/>
      <dgm:spPr/>
      <dgm:t>
        <a:bodyPr/>
        <a:lstStyle/>
        <a:p>
          <a:endParaRPr lang="fr-CH"/>
        </a:p>
      </dgm:t>
    </dgm:pt>
    <dgm:pt modelId="{1CC86822-8E0C-4B7B-9D28-5A9BBA4AD135}" type="sibTrans" cxnId="{B861C9B4-8938-4BC3-B506-0336AB03D8E6}">
      <dgm:prSet/>
      <dgm:spPr/>
      <dgm:t>
        <a:bodyPr/>
        <a:lstStyle/>
        <a:p>
          <a:endParaRPr lang="fr-CH"/>
        </a:p>
      </dgm:t>
    </dgm:pt>
    <dgm:pt modelId="{FEADA8E7-B684-4869-BDF3-49477D4D5A85}">
      <dgm:prSet/>
      <dgm:spPr/>
      <dgm:t>
        <a:bodyPr/>
        <a:lstStyle/>
        <a:p>
          <a:endParaRPr lang="fr-CH" dirty="0"/>
        </a:p>
      </dgm:t>
    </dgm:pt>
    <dgm:pt modelId="{B4CBC9B8-5F29-4BC6-9C67-DFFE27AD13B1}" type="parTrans" cxnId="{4A85C52B-9949-472A-8FED-2DBD70311BDC}">
      <dgm:prSet/>
      <dgm:spPr/>
      <dgm:t>
        <a:bodyPr/>
        <a:lstStyle/>
        <a:p>
          <a:endParaRPr lang="fr-CH"/>
        </a:p>
      </dgm:t>
    </dgm:pt>
    <dgm:pt modelId="{984DD405-E21C-42C8-B60C-A1FCEB76AC73}" type="sibTrans" cxnId="{4A85C52B-9949-472A-8FED-2DBD70311BDC}">
      <dgm:prSet/>
      <dgm:spPr/>
      <dgm:t>
        <a:bodyPr/>
        <a:lstStyle/>
        <a:p>
          <a:endParaRPr lang="fr-CH"/>
        </a:p>
      </dgm:t>
    </dgm:pt>
    <dgm:pt modelId="{C7E19194-2EEA-487B-A788-E414FE9E894E}">
      <dgm:prSet/>
      <dgm:spPr/>
      <dgm:t>
        <a:bodyPr/>
        <a:lstStyle/>
        <a:p>
          <a:endParaRPr lang="fr-CH" dirty="0"/>
        </a:p>
      </dgm:t>
    </dgm:pt>
    <dgm:pt modelId="{21B28206-CC9D-4252-A617-C6D5B7186723}" type="parTrans" cxnId="{B616AB80-2382-4670-9580-79468F6EBC14}">
      <dgm:prSet/>
      <dgm:spPr/>
      <dgm:t>
        <a:bodyPr/>
        <a:lstStyle/>
        <a:p>
          <a:endParaRPr lang="fr-CH"/>
        </a:p>
      </dgm:t>
    </dgm:pt>
    <dgm:pt modelId="{723045D5-9558-469D-9511-E624AB8AB548}" type="sibTrans" cxnId="{B616AB80-2382-4670-9580-79468F6EBC14}">
      <dgm:prSet/>
      <dgm:spPr/>
      <dgm:t>
        <a:bodyPr/>
        <a:lstStyle/>
        <a:p>
          <a:endParaRPr lang="fr-CH"/>
        </a:p>
      </dgm:t>
    </dgm:pt>
    <dgm:pt modelId="{26EB1649-5E4E-464A-8563-9889D1BF712A}">
      <dgm:prSet/>
      <dgm:spPr/>
      <dgm:t>
        <a:bodyPr/>
        <a:lstStyle/>
        <a:p>
          <a:endParaRPr lang="fr-CH" dirty="0"/>
        </a:p>
      </dgm:t>
    </dgm:pt>
    <dgm:pt modelId="{B50F888B-00B9-42E1-BA7A-223F52C6A4E8}" type="parTrans" cxnId="{EA51EA5C-8DDC-454C-906C-81D52B81D867}">
      <dgm:prSet/>
      <dgm:spPr/>
      <dgm:t>
        <a:bodyPr/>
        <a:lstStyle/>
        <a:p>
          <a:endParaRPr lang="fr-CH"/>
        </a:p>
      </dgm:t>
    </dgm:pt>
    <dgm:pt modelId="{3326DBB4-0B43-430B-A7C9-45031FAF4ADF}" type="sibTrans" cxnId="{EA51EA5C-8DDC-454C-906C-81D52B81D867}">
      <dgm:prSet/>
      <dgm:spPr/>
      <dgm:t>
        <a:bodyPr/>
        <a:lstStyle/>
        <a:p>
          <a:endParaRPr lang="fr-CH"/>
        </a:p>
      </dgm:t>
    </dgm:pt>
    <dgm:pt modelId="{BDD675EA-D550-4719-AF9D-5C17D1AA1258}" type="pres">
      <dgm:prSet presAssocID="{F7EFDF1F-60F3-4F0E-BDC8-B4BC1858B16A}" presName="Name0" presStyleCnt="0">
        <dgm:presLayoutVars>
          <dgm:dir/>
          <dgm:resizeHandles val="exact"/>
        </dgm:presLayoutVars>
      </dgm:prSet>
      <dgm:spPr/>
    </dgm:pt>
    <dgm:pt modelId="{E982357A-FA40-4488-B9D9-507C5C36D345}" type="pres">
      <dgm:prSet presAssocID="{7B83D724-40CC-4980-AE06-E11315A30074}" presName="parTxOnly" presStyleLbl="node1" presStyleIdx="0" presStyleCnt="10">
        <dgm:presLayoutVars>
          <dgm:bulletEnabled val="1"/>
        </dgm:presLayoutVars>
      </dgm:prSet>
      <dgm:spPr/>
    </dgm:pt>
    <dgm:pt modelId="{AE10B834-02FF-493F-A958-8EF274FD5F42}" type="pres">
      <dgm:prSet presAssocID="{2332F220-0798-44CC-AD97-22DEE0CD197D}" presName="parSpace" presStyleCnt="0"/>
      <dgm:spPr/>
    </dgm:pt>
    <dgm:pt modelId="{8895A54E-1235-4F45-B719-52EA61A82AF6}" type="pres">
      <dgm:prSet presAssocID="{8B7D8F77-B278-4823-A393-BF8E53664B68}" presName="parTxOnly" presStyleLbl="node1" presStyleIdx="1" presStyleCnt="10">
        <dgm:presLayoutVars>
          <dgm:bulletEnabled val="1"/>
        </dgm:presLayoutVars>
      </dgm:prSet>
      <dgm:spPr/>
    </dgm:pt>
    <dgm:pt modelId="{7F8C2D2E-D308-4471-86C2-B6EF7F491BF4}" type="pres">
      <dgm:prSet presAssocID="{075050C5-F305-4FD7-AB6E-AEB6197BDB2F}" presName="parSpace" presStyleCnt="0"/>
      <dgm:spPr/>
    </dgm:pt>
    <dgm:pt modelId="{BDA76CB6-F673-4196-B1BE-46E861A85EB1}" type="pres">
      <dgm:prSet presAssocID="{8E22F0E1-1F9A-4807-87C4-C8C5AFCABD5C}" presName="parTxOnly" presStyleLbl="node1" presStyleIdx="2" presStyleCnt="10">
        <dgm:presLayoutVars>
          <dgm:bulletEnabled val="1"/>
        </dgm:presLayoutVars>
      </dgm:prSet>
      <dgm:spPr/>
    </dgm:pt>
    <dgm:pt modelId="{2728CA6B-98B5-46CD-819A-BDE0E6625242}" type="pres">
      <dgm:prSet presAssocID="{27A69567-5449-48CC-BD6E-9AB0A802DE89}" presName="parSpace" presStyleCnt="0"/>
      <dgm:spPr/>
    </dgm:pt>
    <dgm:pt modelId="{BE4026D4-F60E-42A4-9E62-D92D0DF516FA}" type="pres">
      <dgm:prSet presAssocID="{569891F7-3185-4021-A8BE-AE13358E5A16}" presName="parTxOnly" presStyleLbl="node1" presStyleIdx="3" presStyleCnt="10">
        <dgm:presLayoutVars>
          <dgm:bulletEnabled val="1"/>
        </dgm:presLayoutVars>
      </dgm:prSet>
      <dgm:spPr/>
    </dgm:pt>
    <dgm:pt modelId="{B66ACE1F-711F-40DD-9C56-EBC3E56F7B68}" type="pres">
      <dgm:prSet presAssocID="{B2D37F66-745C-4A3B-922A-B1ED01BF95D0}" presName="parSpace" presStyleCnt="0"/>
      <dgm:spPr/>
    </dgm:pt>
    <dgm:pt modelId="{2A1C8FE1-E111-4104-A145-CB451FD08283}" type="pres">
      <dgm:prSet presAssocID="{D2CAF41E-7648-4391-A102-9D654748A8A1}" presName="parTxOnly" presStyleLbl="node1" presStyleIdx="4" presStyleCnt="10">
        <dgm:presLayoutVars>
          <dgm:bulletEnabled val="1"/>
        </dgm:presLayoutVars>
      </dgm:prSet>
      <dgm:spPr/>
    </dgm:pt>
    <dgm:pt modelId="{4DD59847-55EC-4253-9752-F6C2D068283D}" type="pres">
      <dgm:prSet presAssocID="{6C82F835-6B7C-4B01-AF83-DC70B84434D8}" presName="parSpace" presStyleCnt="0"/>
      <dgm:spPr/>
    </dgm:pt>
    <dgm:pt modelId="{06A0E526-3F10-4B01-AAA8-7D4D318C5184}" type="pres">
      <dgm:prSet presAssocID="{6D66F632-8537-49F2-9D8E-C0DEB7696BEF}" presName="parTxOnly" presStyleLbl="node1" presStyleIdx="5" presStyleCnt="10">
        <dgm:presLayoutVars>
          <dgm:bulletEnabled val="1"/>
        </dgm:presLayoutVars>
      </dgm:prSet>
      <dgm:spPr/>
    </dgm:pt>
    <dgm:pt modelId="{6E08881A-4574-47FA-9094-EA759F8AF5F1}" type="pres">
      <dgm:prSet presAssocID="{A7BCA3AC-B9E1-4428-A09C-3A694AF91C8D}" presName="parSpace" presStyleCnt="0"/>
      <dgm:spPr/>
    </dgm:pt>
    <dgm:pt modelId="{25CB98AF-348D-42F7-A3FA-600B1A8794AD}" type="pres">
      <dgm:prSet presAssocID="{A34E7A10-C653-467B-9E32-8C9021336038}" presName="parTxOnly" presStyleLbl="node1" presStyleIdx="6" presStyleCnt="10">
        <dgm:presLayoutVars>
          <dgm:bulletEnabled val="1"/>
        </dgm:presLayoutVars>
      </dgm:prSet>
      <dgm:spPr/>
    </dgm:pt>
    <dgm:pt modelId="{65D6917A-BF78-45D4-B0C2-E93BA85B0E88}" type="pres">
      <dgm:prSet presAssocID="{1CC86822-8E0C-4B7B-9D28-5A9BBA4AD135}" presName="parSpace" presStyleCnt="0"/>
      <dgm:spPr/>
    </dgm:pt>
    <dgm:pt modelId="{5CA211BD-E36C-455E-99B4-494A44B9929A}" type="pres">
      <dgm:prSet presAssocID="{FEADA8E7-B684-4869-BDF3-49477D4D5A85}" presName="parTxOnly" presStyleLbl="node1" presStyleIdx="7" presStyleCnt="10">
        <dgm:presLayoutVars>
          <dgm:bulletEnabled val="1"/>
        </dgm:presLayoutVars>
      </dgm:prSet>
      <dgm:spPr/>
    </dgm:pt>
    <dgm:pt modelId="{B355C3C1-3EB0-4E21-AC12-1C54C0BE9531}" type="pres">
      <dgm:prSet presAssocID="{984DD405-E21C-42C8-B60C-A1FCEB76AC73}" presName="parSpace" presStyleCnt="0"/>
      <dgm:spPr/>
    </dgm:pt>
    <dgm:pt modelId="{F0506FF9-18ED-439A-8F07-5D1BBE9FF477}" type="pres">
      <dgm:prSet presAssocID="{C7E19194-2EEA-487B-A788-E414FE9E894E}" presName="parTxOnly" presStyleLbl="node1" presStyleIdx="8" presStyleCnt="10">
        <dgm:presLayoutVars>
          <dgm:bulletEnabled val="1"/>
        </dgm:presLayoutVars>
      </dgm:prSet>
      <dgm:spPr/>
    </dgm:pt>
    <dgm:pt modelId="{AA782732-ABF3-4339-BBF7-A405C8D52B48}" type="pres">
      <dgm:prSet presAssocID="{723045D5-9558-469D-9511-E624AB8AB548}" presName="parSpace" presStyleCnt="0"/>
      <dgm:spPr/>
    </dgm:pt>
    <dgm:pt modelId="{235DED03-6F3E-4FC4-93F1-CB1F749E9ECD}" type="pres">
      <dgm:prSet presAssocID="{26EB1649-5E4E-464A-8563-9889D1BF712A}" presName="parTxOnly" presStyleLbl="node1" presStyleIdx="9" presStyleCnt="10">
        <dgm:presLayoutVars>
          <dgm:bulletEnabled val="1"/>
        </dgm:presLayoutVars>
      </dgm:prSet>
      <dgm:spPr/>
    </dgm:pt>
  </dgm:ptLst>
  <dgm:cxnLst>
    <dgm:cxn modelId="{09BB441B-C44F-446D-9B5B-01052A151347}" type="presOf" srcId="{569891F7-3185-4021-A8BE-AE13358E5A16}" destId="{BE4026D4-F60E-42A4-9E62-D92D0DF516FA}" srcOrd="0" destOrd="0" presId="urn:microsoft.com/office/officeart/2005/8/layout/hChevron3"/>
    <dgm:cxn modelId="{2566381E-8FF3-4539-B603-8CDA78AE0667}" type="presOf" srcId="{7B83D724-40CC-4980-AE06-E11315A30074}" destId="{E982357A-FA40-4488-B9D9-507C5C36D345}" srcOrd="0" destOrd="0" presId="urn:microsoft.com/office/officeart/2005/8/layout/hChevron3"/>
    <dgm:cxn modelId="{4A85C52B-9949-472A-8FED-2DBD70311BDC}" srcId="{F7EFDF1F-60F3-4F0E-BDC8-B4BC1858B16A}" destId="{FEADA8E7-B684-4869-BDF3-49477D4D5A85}" srcOrd="7" destOrd="0" parTransId="{B4CBC9B8-5F29-4BC6-9C67-DFFE27AD13B1}" sibTransId="{984DD405-E21C-42C8-B60C-A1FCEB76AC73}"/>
    <dgm:cxn modelId="{924C1531-B7BA-41F9-8A84-5D48CC1351CB}" type="presOf" srcId="{6D66F632-8537-49F2-9D8E-C0DEB7696BEF}" destId="{06A0E526-3F10-4B01-AAA8-7D4D318C5184}" srcOrd="0" destOrd="0" presId="urn:microsoft.com/office/officeart/2005/8/layout/hChevron3"/>
    <dgm:cxn modelId="{EA51EA5C-8DDC-454C-906C-81D52B81D867}" srcId="{F7EFDF1F-60F3-4F0E-BDC8-B4BC1858B16A}" destId="{26EB1649-5E4E-464A-8563-9889D1BF712A}" srcOrd="9" destOrd="0" parTransId="{B50F888B-00B9-42E1-BA7A-223F52C6A4E8}" sibTransId="{3326DBB4-0B43-430B-A7C9-45031FAF4ADF}"/>
    <dgm:cxn modelId="{7407615D-FD5B-4EED-B311-310BC83F9F25}" type="presOf" srcId="{8E22F0E1-1F9A-4807-87C4-C8C5AFCABD5C}" destId="{BDA76CB6-F673-4196-B1BE-46E861A85EB1}" srcOrd="0" destOrd="0" presId="urn:microsoft.com/office/officeart/2005/8/layout/hChevron3"/>
    <dgm:cxn modelId="{DC5C1868-5E4C-4935-8B94-F00ED41F3451}" srcId="{F7EFDF1F-60F3-4F0E-BDC8-B4BC1858B16A}" destId="{7B83D724-40CC-4980-AE06-E11315A30074}" srcOrd="0" destOrd="0" parTransId="{C819A45C-5AF0-4F7A-8258-544262412953}" sibTransId="{2332F220-0798-44CC-AD97-22DEE0CD197D}"/>
    <dgm:cxn modelId="{34D1FE6A-1F93-43E3-9A38-ECB7BC4A86FC}" srcId="{F7EFDF1F-60F3-4F0E-BDC8-B4BC1858B16A}" destId="{569891F7-3185-4021-A8BE-AE13358E5A16}" srcOrd="3" destOrd="0" parTransId="{A88FD696-BF4E-47A5-BB39-0A977961663F}" sibTransId="{B2D37F66-745C-4A3B-922A-B1ED01BF95D0}"/>
    <dgm:cxn modelId="{857A484C-95FA-47C8-BD76-8C1A5A77D83F}" type="presOf" srcId="{F7EFDF1F-60F3-4F0E-BDC8-B4BC1858B16A}" destId="{BDD675EA-D550-4719-AF9D-5C17D1AA1258}" srcOrd="0" destOrd="0" presId="urn:microsoft.com/office/officeart/2005/8/layout/hChevron3"/>
    <dgm:cxn modelId="{CE5FA658-6D95-4D5F-9DD2-FA8681E1CA4E}" srcId="{F7EFDF1F-60F3-4F0E-BDC8-B4BC1858B16A}" destId="{8B7D8F77-B278-4823-A393-BF8E53664B68}" srcOrd="1" destOrd="0" parTransId="{46AF5054-5992-430E-8485-03BEA146217A}" sibTransId="{075050C5-F305-4FD7-AB6E-AEB6197BDB2F}"/>
    <dgm:cxn modelId="{B616AB80-2382-4670-9580-79468F6EBC14}" srcId="{F7EFDF1F-60F3-4F0E-BDC8-B4BC1858B16A}" destId="{C7E19194-2EEA-487B-A788-E414FE9E894E}" srcOrd="8" destOrd="0" parTransId="{21B28206-CC9D-4252-A617-C6D5B7186723}" sibTransId="{723045D5-9558-469D-9511-E624AB8AB548}"/>
    <dgm:cxn modelId="{ED232F91-3A3F-4E72-B6BB-114A9F71F73E}" type="presOf" srcId="{8B7D8F77-B278-4823-A393-BF8E53664B68}" destId="{8895A54E-1235-4F45-B719-52EA61A82AF6}" srcOrd="0" destOrd="0" presId="urn:microsoft.com/office/officeart/2005/8/layout/hChevron3"/>
    <dgm:cxn modelId="{51163298-3DAB-4141-B329-2607B037B890}" type="presOf" srcId="{C7E19194-2EEA-487B-A788-E414FE9E894E}" destId="{F0506FF9-18ED-439A-8F07-5D1BBE9FF477}" srcOrd="0" destOrd="0" presId="urn:microsoft.com/office/officeart/2005/8/layout/hChevron3"/>
    <dgm:cxn modelId="{E09342A9-F5BB-45C3-A113-7C44A10A8A90}" srcId="{F7EFDF1F-60F3-4F0E-BDC8-B4BC1858B16A}" destId="{6D66F632-8537-49F2-9D8E-C0DEB7696BEF}" srcOrd="5" destOrd="0" parTransId="{116AB978-5884-48E5-A2B6-037714DFCF94}" sibTransId="{A7BCA3AC-B9E1-4428-A09C-3A694AF91C8D}"/>
    <dgm:cxn modelId="{B861C9B4-8938-4BC3-B506-0336AB03D8E6}" srcId="{F7EFDF1F-60F3-4F0E-BDC8-B4BC1858B16A}" destId="{A34E7A10-C653-467B-9E32-8C9021336038}" srcOrd="6" destOrd="0" parTransId="{D3128B2C-83B0-450C-96EC-C4043187A2A6}" sibTransId="{1CC86822-8E0C-4B7B-9D28-5A9BBA4AD135}"/>
    <dgm:cxn modelId="{0A826DC2-CCA7-4823-88B6-31F6FFB2FC0E}" type="presOf" srcId="{D2CAF41E-7648-4391-A102-9D654748A8A1}" destId="{2A1C8FE1-E111-4104-A145-CB451FD08283}" srcOrd="0" destOrd="0" presId="urn:microsoft.com/office/officeart/2005/8/layout/hChevron3"/>
    <dgm:cxn modelId="{F4A34CC3-7DB5-48C4-95FB-9D3526CF0FE6}" srcId="{F7EFDF1F-60F3-4F0E-BDC8-B4BC1858B16A}" destId="{D2CAF41E-7648-4391-A102-9D654748A8A1}" srcOrd="4" destOrd="0" parTransId="{C2CBBF9E-D583-4C6C-A3CC-961C9613F41C}" sibTransId="{6C82F835-6B7C-4B01-AF83-DC70B84434D8}"/>
    <dgm:cxn modelId="{7952B4CC-8793-43AF-8339-35C075AC71FD}" type="presOf" srcId="{A34E7A10-C653-467B-9E32-8C9021336038}" destId="{25CB98AF-348D-42F7-A3FA-600B1A8794AD}" srcOrd="0" destOrd="0" presId="urn:microsoft.com/office/officeart/2005/8/layout/hChevron3"/>
    <dgm:cxn modelId="{E7158FE1-0F8D-498A-A40A-F700A414C080}" type="presOf" srcId="{FEADA8E7-B684-4869-BDF3-49477D4D5A85}" destId="{5CA211BD-E36C-455E-99B4-494A44B9929A}" srcOrd="0" destOrd="0" presId="urn:microsoft.com/office/officeart/2005/8/layout/hChevron3"/>
    <dgm:cxn modelId="{6C99AAE3-154A-49B4-A463-DEDFB428626E}" srcId="{F7EFDF1F-60F3-4F0E-BDC8-B4BC1858B16A}" destId="{8E22F0E1-1F9A-4807-87C4-C8C5AFCABD5C}" srcOrd="2" destOrd="0" parTransId="{8FE559A4-9AFA-4768-B6BB-62190186BD97}" sibTransId="{27A69567-5449-48CC-BD6E-9AB0A802DE89}"/>
    <dgm:cxn modelId="{3CC57AEC-94AA-4BA8-A197-47F3DDEEF341}" type="presOf" srcId="{26EB1649-5E4E-464A-8563-9889D1BF712A}" destId="{235DED03-6F3E-4FC4-93F1-CB1F749E9ECD}" srcOrd="0" destOrd="0" presId="urn:microsoft.com/office/officeart/2005/8/layout/hChevron3"/>
    <dgm:cxn modelId="{015A4238-38AD-4798-ACF6-75323DC132D1}" type="presParOf" srcId="{BDD675EA-D550-4719-AF9D-5C17D1AA1258}" destId="{E982357A-FA40-4488-B9D9-507C5C36D345}" srcOrd="0" destOrd="0" presId="urn:microsoft.com/office/officeart/2005/8/layout/hChevron3"/>
    <dgm:cxn modelId="{AA021643-463A-418F-B7FD-7514E2828C32}" type="presParOf" srcId="{BDD675EA-D550-4719-AF9D-5C17D1AA1258}" destId="{AE10B834-02FF-493F-A958-8EF274FD5F42}" srcOrd="1" destOrd="0" presId="urn:microsoft.com/office/officeart/2005/8/layout/hChevron3"/>
    <dgm:cxn modelId="{466D1B3A-A2E6-454A-B91A-1088DEEBFFD5}" type="presParOf" srcId="{BDD675EA-D550-4719-AF9D-5C17D1AA1258}" destId="{8895A54E-1235-4F45-B719-52EA61A82AF6}" srcOrd="2" destOrd="0" presId="urn:microsoft.com/office/officeart/2005/8/layout/hChevron3"/>
    <dgm:cxn modelId="{79500BFA-A9B3-4729-99E6-76F2E373A221}" type="presParOf" srcId="{BDD675EA-D550-4719-AF9D-5C17D1AA1258}" destId="{7F8C2D2E-D308-4471-86C2-B6EF7F491BF4}" srcOrd="3" destOrd="0" presId="urn:microsoft.com/office/officeart/2005/8/layout/hChevron3"/>
    <dgm:cxn modelId="{FCF9D395-1C5C-4779-AFC3-FDBDFDC91BE7}" type="presParOf" srcId="{BDD675EA-D550-4719-AF9D-5C17D1AA1258}" destId="{BDA76CB6-F673-4196-B1BE-46E861A85EB1}" srcOrd="4" destOrd="0" presId="urn:microsoft.com/office/officeart/2005/8/layout/hChevron3"/>
    <dgm:cxn modelId="{E6691345-B06B-41C4-8B06-545D6C1205E3}" type="presParOf" srcId="{BDD675EA-D550-4719-AF9D-5C17D1AA1258}" destId="{2728CA6B-98B5-46CD-819A-BDE0E6625242}" srcOrd="5" destOrd="0" presId="urn:microsoft.com/office/officeart/2005/8/layout/hChevron3"/>
    <dgm:cxn modelId="{FFB8DD47-5C4C-44BF-9EFF-4A31D409475E}" type="presParOf" srcId="{BDD675EA-D550-4719-AF9D-5C17D1AA1258}" destId="{BE4026D4-F60E-42A4-9E62-D92D0DF516FA}" srcOrd="6" destOrd="0" presId="urn:microsoft.com/office/officeart/2005/8/layout/hChevron3"/>
    <dgm:cxn modelId="{D4F3D82B-A903-45CD-84CF-2C967732B029}" type="presParOf" srcId="{BDD675EA-D550-4719-AF9D-5C17D1AA1258}" destId="{B66ACE1F-711F-40DD-9C56-EBC3E56F7B68}" srcOrd="7" destOrd="0" presId="urn:microsoft.com/office/officeart/2005/8/layout/hChevron3"/>
    <dgm:cxn modelId="{160D65AC-6BD9-44B4-AEDC-7621A8F3203E}" type="presParOf" srcId="{BDD675EA-D550-4719-AF9D-5C17D1AA1258}" destId="{2A1C8FE1-E111-4104-A145-CB451FD08283}" srcOrd="8" destOrd="0" presId="urn:microsoft.com/office/officeart/2005/8/layout/hChevron3"/>
    <dgm:cxn modelId="{6D0CF81C-F43A-4519-9174-19F0AC36D45D}" type="presParOf" srcId="{BDD675EA-D550-4719-AF9D-5C17D1AA1258}" destId="{4DD59847-55EC-4253-9752-F6C2D068283D}" srcOrd="9" destOrd="0" presId="urn:microsoft.com/office/officeart/2005/8/layout/hChevron3"/>
    <dgm:cxn modelId="{035FB4ED-D72F-4914-88C3-29F49AC9B41C}" type="presParOf" srcId="{BDD675EA-D550-4719-AF9D-5C17D1AA1258}" destId="{06A0E526-3F10-4B01-AAA8-7D4D318C5184}" srcOrd="10" destOrd="0" presId="urn:microsoft.com/office/officeart/2005/8/layout/hChevron3"/>
    <dgm:cxn modelId="{C6A3A13E-EDCD-4E7E-945E-E54042EAAEBC}" type="presParOf" srcId="{BDD675EA-D550-4719-AF9D-5C17D1AA1258}" destId="{6E08881A-4574-47FA-9094-EA759F8AF5F1}" srcOrd="11" destOrd="0" presId="urn:microsoft.com/office/officeart/2005/8/layout/hChevron3"/>
    <dgm:cxn modelId="{66774488-11FE-4E65-9CEE-59EBDD6202A4}" type="presParOf" srcId="{BDD675EA-D550-4719-AF9D-5C17D1AA1258}" destId="{25CB98AF-348D-42F7-A3FA-600B1A8794AD}" srcOrd="12" destOrd="0" presId="urn:microsoft.com/office/officeart/2005/8/layout/hChevron3"/>
    <dgm:cxn modelId="{28481516-1B66-46D9-B88F-D6151840ACDD}" type="presParOf" srcId="{BDD675EA-D550-4719-AF9D-5C17D1AA1258}" destId="{65D6917A-BF78-45D4-B0C2-E93BA85B0E88}" srcOrd="13" destOrd="0" presId="urn:microsoft.com/office/officeart/2005/8/layout/hChevron3"/>
    <dgm:cxn modelId="{F746F168-CE78-49A2-AB79-62BACFAA840C}" type="presParOf" srcId="{BDD675EA-D550-4719-AF9D-5C17D1AA1258}" destId="{5CA211BD-E36C-455E-99B4-494A44B9929A}" srcOrd="14" destOrd="0" presId="urn:microsoft.com/office/officeart/2005/8/layout/hChevron3"/>
    <dgm:cxn modelId="{C70E77F3-14DC-4EB1-B18B-01388A707808}" type="presParOf" srcId="{BDD675EA-D550-4719-AF9D-5C17D1AA1258}" destId="{B355C3C1-3EB0-4E21-AC12-1C54C0BE9531}" srcOrd="15" destOrd="0" presId="urn:microsoft.com/office/officeart/2005/8/layout/hChevron3"/>
    <dgm:cxn modelId="{47113ACE-40A5-491D-9FEF-02E88376CB15}" type="presParOf" srcId="{BDD675EA-D550-4719-AF9D-5C17D1AA1258}" destId="{F0506FF9-18ED-439A-8F07-5D1BBE9FF477}" srcOrd="16" destOrd="0" presId="urn:microsoft.com/office/officeart/2005/8/layout/hChevron3"/>
    <dgm:cxn modelId="{24B23A6E-D023-499B-83C2-A16E8757BCDB}" type="presParOf" srcId="{BDD675EA-D550-4719-AF9D-5C17D1AA1258}" destId="{AA782732-ABF3-4339-BBF7-A405C8D52B48}" srcOrd="17" destOrd="0" presId="urn:microsoft.com/office/officeart/2005/8/layout/hChevron3"/>
    <dgm:cxn modelId="{B1721E68-E0BE-439E-A2CD-C13CC0E54142}" type="presParOf" srcId="{BDD675EA-D550-4719-AF9D-5C17D1AA1258}" destId="{235DED03-6F3E-4FC4-93F1-CB1F749E9ECD}" srcOrd="18" destOrd="0" presId="urn:microsoft.com/office/officeart/2005/8/layout/hChevron3"/>
  </dgm:cxnLst>
  <dgm:bg>
    <a:solidFill>
      <a:srgbClr val="9B9B9B"/>
    </a:solidFill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7EFDF1F-60F3-4F0E-BDC8-B4BC1858B16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B83D724-40CC-4980-AE06-E11315A30074}">
      <dgm:prSet/>
      <dgm:spPr>
        <a:solidFill>
          <a:schemeClr val="accent1"/>
        </a:solidFill>
      </dgm:spPr>
      <dgm:t>
        <a:bodyPr/>
        <a:lstStyle/>
        <a:p>
          <a:endParaRPr lang="fr-CH" dirty="0"/>
        </a:p>
      </dgm:t>
    </dgm:pt>
    <dgm:pt modelId="{C819A45C-5AF0-4F7A-8258-544262412953}" type="parTrans" cxnId="{DC5C1868-5E4C-4935-8B94-F00ED41F3451}">
      <dgm:prSet/>
      <dgm:spPr/>
      <dgm:t>
        <a:bodyPr/>
        <a:lstStyle/>
        <a:p>
          <a:endParaRPr lang="fr-CH"/>
        </a:p>
      </dgm:t>
    </dgm:pt>
    <dgm:pt modelId="{2332F220-0798-44CC-AD97-22DEE0CD197D}" type="sibTrans" cxnId="{DC5C1868-5E4C-4935-8B94-F00ED41F3451}">
      <dgm:prSet/>
      <dgm:spPr/>
      <dgm:t>
        <a:bodyPr/>
        <a:lstStyle/>
        <a:p>
          <a:endParaRPr lang="fr-CH"/>
        </a:p>
      </dgm:t>
    </dgm:pt>
    <dgm:pt modelId="{8B7D8F77-B278-4823-A393-BF8E53664B68}">
      <dgm:prSet/>
      <dgm:spPr/>
      <dgm:t>
        <a:bodyPr/>
        <a:lstStyle/>
        <a:p>
          <a:endParaRPr lang="fr-CH" dirty="0"/>
        </a:p>
      </dgm:t>
    </dgm:pt>
    <dgm:pt modelId="{46AF5054-5992-430E-8485-03BEA146217A}" type="parTrans" cxnId="{CE5FA658-6D95-4D5F-9DD2-FA8681E1CA4E}">
      <dgm:prSet/>
      <dgm:spPr/>
      <dgm:t>
        <a:bodyPr/>
        <a:lstStyle/>
        <a:p>
          <a:endParaRPr lang="fr-CH"/>
        </a:p>
      </dgm:t>
    </dgm:pt>
    <dgm:pt modelId="{075050C5-F305-4FD7-AB6E-AEB6197BDB2F}" type="sibTrans" cxnId="{CE5FA658-6D95-4D5F-9DD2-FA8681E1CA4E}">
      <dgm:prSet/>
      <dgm:spPr/>
      <dgm:t>
        <a:bodyPr/>
        <a:lstStyle/>
        <a:p>
          <a:endParaRPr lang="fr-CH"/>
        </a:p>
      </dgm:t>
    </dgm:pt>
    <dgm:pt modelId="{8E22F0E1-1F9A-4807-87C4-C8C5AFCABD5C}">
      <dgm:prSet/>
      <dgm:spPr/>
      <dgm:t>
        <a:bodyPr/>
        <a:lstStyle/>
        <a:p>
          <a:endParaRPr lang="fr-CH" dirty="0"/>
        </a:p>
      </dgm:t>
    </dgm:pt>
    <dgm:pt modelId="{8FE559A4-9AFA-4768-B6BB-62190186BD97}" type="parTrans" cxnId="{6C99AAE3-154A-49B4-A463-DEDFB428626E}">
      <dgm:prSet/>
      <dgm:spPr/>
      <dgm:t>
        <a:bodyPr/>
        <a:lstStyle/>
        <a:p>
          <a:endParaRPr lang="fr-CH"/>
        </a:p>
      </dgm:t>
    </dgm:pt>
    <dgm:pt modelId="{27A69567-5449-48CC-BD6E-9AB0A802DE89}" type="sibTrans" cxnId="{6C99AAE3-154A-49B4-A463-DEDFB428626E}">
      <dgm:prSet/>
      <dgm:spPr/>
      <dgm:t>
        <a:bodyPr/>
        <a:lstStyle/>
        <a:p>
          <a:endParaRPr lang="fr-CH"/>
        </a:p>
      </dgm:t>
    </dgm:pt>
    <dgm:pt modelId="{569891F7-3185-4021-A8BE-AE13358E5A16}">
      <dgm:prSet/>
      <dgm:spPr/>
      <dgm:t>
        <a:bodyPr/>
        <a:lstStyle/>
        <a:p>
          <a:endParaRPr lang="fr-CH" dirty="0"/>
        </a:p>
      </dgm:t>
    </dgm:pt>
    <dgm:pt modelId="{A88FD696-BF4E-47A5-BB39-0A977961663F}" type="parTrans" cxnId="{34D1FE6A-1F93-43E3-9A38-ECB7BC4A86FC}">
      <dgm:prSet/>
      <dgm:spPr/>
      <dgm:t>
        <a:bodyPr/>
        <a:lstStyle/>
        <a:p>
          <a:endParaRPr lang="fr-CH"/>
        </a:p>
      </dgm:t>
    </dgm:pt>
    <dgm:pt modelId="{B2D37F66-745C-4A3B-922A-B1ED01BF95D0}" type="sibTrans" cxnId="{34D1FE6A-1F93-43E3-9A38-ECB7BC4A86FC}">
      <dgm:prSet/>
      <dgm:spPr/>
      <dgm:t>
        <a:bodyPr/>
        <a:lstStyle/>
        <a:p>
          <a:endParaRPr lang="fr-CH"/>
        </a:p>
      </dgm:t>
    </dgm:pt>
    <dgm:pt modelId="{D2CAF41E-7648-4391-A102-9D654748A8A1}">
      <dgm:prSet/>
      <dgm:spPr/>
      <dgm:t>
        <a:bodyPr/>
        <a:lstStyle/>
        <a:p>
          <a:endParaRPr lang="fr-CH" dirty="0"/>
        </a:p>
      </dgm:t>
    </dgm:pt>
    <dgm:pt modelId="{C2CBBF9E-D583-4C6C-A3CC-961C9613F41C}" type="parTrans" cxnId="{F4A34CC3-7DB5-48C4-95FB-9D3526CF0FE6}">
      <dgm:prSet/>
      <dgm:spPr/>
      <dgm:t>
        <a:bodyPr/>
        <a:lstStyle/>
        <a:p>
          <a:endParaRPr lang="fr-CH"/>
        </a:p>
      </dgm:t>
    </dgm:pt>
    <dgm:pt modelId="{6C82F835-6B7C-4B01-AF83-DC70B84434D8}" type="sibTrans" cxnId="{F4A34CC3-7DB5-48C4-95FB-9D3526CF0FE6}">
      <dgm:prSet/>
      <dgm:spPr/>
      <dgm:t>
        <a:bodyPr/>
        <a:lstStyle/>
        <a:p>
          <a:endParaRPr lang="fr-CH"/>
        </a:p>
      </dgm:t>
    </dgm:pt>
    <dgm:pt modelId="{6D66F632-8537-49F2-9D8E-C0DEB7696BEF}">
      <dgm:prSet/>
      <dgm:spPr/>
      <dgm:t>
        <a:bodyPr/>
        <a:lstStyle/>
        <a:p>
          <a:endParaRPr lang="fr-CH" dirty="0"/>
        </a:p>
      </dgm:t>
    </dgm:pt>
    <dgm:pt modelId="{116AB978-5884-48E5-A2B6-037714DFCF94}" type="parTrans" cxnId="{E09342A9-F5BB-45C3-A113-7C44A10A8A90}">
      <dgm:prSet/>
      <dgm:spPr/>
      <dgm:t>
        <a:bodyPr/>
        <a:lstStyle/>
        <a:p>
          <a:endParaRPr lang="fr-CH"/>
        </a:p>
      </dgm:t>
    </dgm:pt>
    <dgm:pt modelId="{A7BCA3AC-B9E1-4428-A09C-3A694AF91C8D}" type="sibTrans" cxnId="{E09342A9-F5BB-45C3-A113-7C44A10A8A90}">
      <dgm:prSet/>
      <dgm:spPr/>
      <dgm:t>
        <a:bodyPr/>
        <a:lstStyle/>
        <a:p>
          <a:endParaRPr lang="fr-CH"/>
        </a:p>
      </dgm:t>
    </dgm:pt>
    <dgm:pt modelId="{A34E7A10-C653-467B-9E32-8C9021336038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fr-CH" dirty="0"/>
        </a:p>
      </dgm:t>
    </dgm:pt>
    <dgm:pt modelId="{D3128B2C-83B0-450C-96EC-C4043187A2A6}" type="parTrans" cxnId="{B861C9B4-8938-4BC3-B506-0336AB03D8E6}">
      <dgm:prSet/>
      <dgm:spPr/>
      <dgm:t>
        <a:bodyPr/>
        <a:lstStyle/>
        <a:p>
          <a:endParaRPr lang="fr-CH"/>
        </a:p>
      </dgm:t>
    </dgm:pt>
    <dgm:pt modelId="{1CC86822-8E0C-4B7B-9D28-5A9BBA4AD135}" type="sibTrans" cxnId="{B861C9B4-8938-4BC3-B506-0336AB03D8E6}">
      <dgm:prSet/>
      <dgm:spPr/>
      <dgm:t>
        <a:bodyPr/>
        <a:lstStyle/>
        <a:p>
          <a:endParaRPr lang="fr-CH"/>
        </a:p>
      </dgm:t>
    </dgm:pt>
    <dgm:pt modelId="{FEADA8E7-B684-4869-BDF3-49477D4D5A85}">
      <dgm:prSet/>
      <dgm:spPr/>
      <dgm:t>
        <a:bodyPr/>
        <a:lstStyle/>
        <a:p>
          <a:endParaRPr lang="fr-CH" dirty="0"/>
        </a:p>
      </dgm:t>
    </dgm:pt>
    <dgm:pt modelId="{B4CBC9B8-5F29-4BC6-9C67-DFFE27AD13B1}" type="parTrans" cxnId="{4A85C52B-9949-472A-8FED-2DBD70311BDC}">
      <dgm:prSet/>
      <dgm:spPr/>
      <dgm:t>
        <a:bodyPr/>
        <a:lstStyle/>
        <a:p>
          <a:endParaRPr lang="fr-CH"/>
        </a:p>
      </dgm:t>
    </dgm:pt>
    <dgm:pt modelId="{984DD405-E21C-42C8-B60C-A1FCEB76AC73}" type="sibTrans" cxnId="{4A85C52B-9949-472A-8FED-2DBD70311BDC}">
      <dgm:prSet/>
      <dgm:spPr/>
      <dgm:t>
        <a:bodyPr/>
        <a:lstStyle/>
        <a:p>
          <a:endParaRPr lang="fr-CH"/>
        </a:p>
      </dgm:t>
    </dgm:pt>
    <dgm:pt modelId="{C7E19194-2EEA-487B-A788-E414FE9E894E}">
      <dgm:prSet/>
      <dgm:spPr/>
      <dgm:t>
        <a:bodyPr/>
        <a:lstStyle/>
        <a:p>
          <a:endParaRPr lang="fr-CH" dirty="0"/>
        </a:p>
      </dgm:t>
    </dgm:pt>
    <dgm:pt modelId="{21B28206-CC9D-4252-A617-C6D5B7186723}" type="parTrans" cxnId="{B616AB80-2382-4670-9580-79468F6EBC14}">
      <dgm:prSet/>
      <dgm:spPr/>
      <dgm:t>
        <a:bodyPr/>
        <a:lstStyle/>
        <a:p>
          <a:endParaRPr lang="fr-CH"/>
        </a:p>
      </dgm:t>
    </dgm:pt>
    <dgm:pt modelId="{723045D5-9558-469D-9511-E624AB8AB548}" type="sibTrans" cxnId="{B616AB80-2382-4670-9580-79468F6EBC14}">
      <dgm:prSet/>
      <dgm:spPr/>
      <dgm:t>
        <a:bodyPr/>
        <a:lstStyle/>
        <a:p>
          <a:endParaRPr lang="fr-CH"/>
        </a:p>
      </dgm:t>
    </dgm:pt>
    <dgm:pt modelId="{26EB1649-5E4E-464A-8563-9889D1BF712A}">
      <dgm:prSet/>
      <dgm:spPr/>
      <dgm:t>
        <a:bodyPr/>
        <a:lstStyle/>
        <a:p>
          <a:endParaRPr lang="fr-CH" dirty="0"/>
        </a:p>
      </dgm:t>
    </dgm:pt>
    <dgm:pt modelId="{B50F888B-00B9-42E1-BA7A-223F52C6A4E8}" type="parTrans" cxnId="{EA51EA5C-8DDC-454C-906C-81D52B81D867}">
      <dgm:prSet/>
      <dgm:spPr/>
      <dgm:t>
        <a:bodyPr/>
        <a:lstStyle/>
        <a:p>
          <a:endParaRPr lang="fr-CH"/>
        </a:p>
      </dgm:t>
    </dgm:pt>
    <dgm:pt modelId="{3326DBB4-0B43-430B-A7C9-45031FAF4ADF}" type="sibTrans" cxnId="{EA51EA5C-8DDC-454C-906C-81D52B81D867}">
      <dgm:prSet/>
      <dgm:spPr/>
      <dgm:t>
        <a:bodyPr/>
        <a:lstStyle/>
        <a:p>
          <a:endParaRPr lang="fr-CH"/>
        </a:p>
      </dgm:t>
    </dgm:pt>
    <dgm:pt modelId="{BDD675EA-D550-4719-AF9D-5C17D1AA1258}" type="pres">
      <dgm:prSet presAssocID="{F7EFDF1F-60F3-4F0E-BDC8-B4BC1858B16A}" presName="Name0" presStyleCnt="0">
        <dgm:presLayoutVars>
          <dgm:dir/>
          <dgm:resizeHandles val="exact"/>
        </dgm:presLayoutVars>
      </dgm:prSet>
      <dgm:spPr/>
    </dgm:pt>
    <dgm:pt modelId="{E982357A-FA40-4488-B9D9-507C5C36D345}" type="pres">
      <dgm:prSet presAssocID="{7B83D724-40CC-4980-AE06-E11315A30074}" presName="parTxOnly" presStyleLbl="node1" presStyleIdx="0" presStyleCnt="10">
        <dgm:presLayoutVars>
          <dgm:bulletEnabled val="1"/>
        </dgm:presLayoutVars>
      </dgm:prSet>
      <dgm:spPr/>
    </dgm:pt>
    <dgm:pt modelId="{AE10B834-02FF-493F-A958-8EF274FD5F42}" type="pres">
      <dgm:prSet presAssocID="{2332F220-0798-44CC-AD97-22DEE0CD197D}" presName="parSpace" presStyleCnt="0"/>
      <dgm:spPr/>
    </dgm:pt>
    <dgm:pt modelId="{8895A54E-1235-4F45-B719-52EA61A82AF6}" type="pres">
      <dgm:prSet presAssocID="{8B7D8F77-B278-4823-A393-BF8E53664B68}" presName="parTxOnly" presStyleLbl="node1" presStyleIdx="1" presStyleCnt="10">
        <dgm:presLayoutVars>
          <dgm:bulletEnabled val="1"/>
        </dgm:presLayoutVars>
      </dgm:prSet>
      <dgm:spPr/>
    </dgm:pt>
    <dgm:pt modelId="{7F8C2D2E-D308-4471-86C2-B6EF7F491BF4}" type="pres">
      <dgm:prSet presAssocID="{075050C5-F305-4FD7-AB6E-AEB6197BDB2F}" presName="parSpace" presStyleCnt="0"/>
      <dgm:spPr/>
    </dgm:pt>
    <dgm:pt modelId="{BDA76CB6-F673-4196-B1BE-46E861A85EB1}" type="pres">
      <dgm:prSet presAssocID="{8E22F0E1-1F9A-4807-87C4-C8C5AFCABD5C}" presName="parTxOnly" presStyleLbl="node1" presStyleIdx="2" presStyleCnt="10">
        <dgm:presLayoutVars>
          <dgm:bulletEnabled val="1"/>
        </dgm:presLayoutVars>
      </dgm:prSet>
      <dgm:spPr/>
    </dgm:pt>
    <dgm:pt modelId="{2728CA6B-98B5-46CD-819A-BDE0E6625242}" type="pres">
      <dgm:prSet presAssocID="{27A69567-5449-48CC-BD6E-9AB0A802DE89}" presName="parSpace" presStyleCnt="0"/>
      <dgm:spPr/>
    </dgm:pt>
    <dgm:pt modelId="{BE4026D4-F60E-42A4-9E62-D92D0DF516FA}" type="pres">
      <dgm:prSet presAssocID="{569891F7-3185-4021-A8BE-AE13358E5A16}" presName="parTxOnly" presStyleLbl="node1" presStyleIdx="3" presStyleCnt="10">
        <dgm:presLayoutVars>
          <dgm:bulletEnabled val="1"/>
        </dgm:presLayoutVars>
      </dgm:prSet>
      <dgm:spPr/>
    </dgm:pt>
    <dgm:pt modelId="{B66ACE1F-711F-40DD-9C56-EBC3E56F7B68}" type="pres">
      <dgm:prSet presAssocID="{B2D37F66-745C-4A3B-922A-B1ED01BF95D0}" presName="parSpace" presStyleCnt="0"/>
      <dgm:spPr/>
    </dgm:pt>
    <dgm:pt modelId="{2A1C8FE1-E111-4104-A145-CB451FD08283}" type="pres">
      <dgm:prSet presAssocID="{D2CAF41E-7648-4391-A102-9D654748A8A1}" presName="parTxOnly" presStyleLbl="node1" presStyleIdx="4" presStyleCnt="10">
        <dgm:presLayoutVars>
          <dgm:bulletEnabled val="1"/>
        </dgm:presLayoutVars>
      </dgm:prSet>
      <dgm:spPr/>
    </dgm:pt>
    <dgm:pt modelId="{4DD59847-55EC-4253-9752-F6C2D068283D}" type="pres">
      <dgm:prSet presAssocID="{6C82F835-6B7C-4B01-AF83-DC70B84434D8}" presName="parSpace" presStyleCnt="0"/>
      <dgm:spPr/>
    </dgm:pt>
    <dgm:pt modelId="{06A0E526-3F10-4B01-AAA8-7D4D318C5184}" type="pres">
      <dgm:prSet presAssocID="{6D66F632-8537-49F2-9D8E-C0DEB7696BEF}" presName="parTxOnly" presStyleLbl="node1" presStyleIdx="5" presStyleCnt="10">
        <dgm:presLayoutVars>
          <dgm:bulletEnabled val="1"/>
        </dgm:presLayoutVars>
      </dgm:prSet>
      <dgm:spPr/>
    </dgm:pt>
    <dgm:pt modelId="{6E08881A-4574-47FA-9094-EA759F8AF5F1}" type="pres">
      <dgm:prSet presAssocID="{A7BCA3AC-B9E1-4428-A09C-3A694AF91C8D}" presName="parSpace" presStyleCnt="0"/>
      <dgm:spPr/>
    </dgm:pt>
    <dgm:pt modelId="{25CB98AF-348D-42F7-A3FA-600B1A8794AD}" type="pres">
      <dgm:prSet presAssocID="{A34E7A10-C653-467B-9E32-8C9021336038}" presName="parTxOnly" presStyleLbl="node1" presStyleIdx="6" presStyleCnt="10">
        <dgm:presLayoutVars>
          <dgm:bulletEnabled val="1"/>
        </dgm:presLayoutVars>
      </dgm:prSet>
      <dgm:spPr/>
    </dgm:pt>
    <dgm:pt modelId="{65D6917A-BF78-45D4-B0C2-E93BA85B0E88}" type="pres">
      <dgm:prSet presAssocID="{1CC86822-8E0C-4B7B-9D28-5A9BBA4AD135}" presName="parSpace" presStyleCnt="0"/>
      <dgm:spPr/>
    </dgm:pt>
    <dgm:pt modelId="{5CA211BD-E36C-455E-99B4-494A44B9929A}" type="pres">
      <dgm:prSet presAssocID="{FEADA8E7-B684-4869-BDF3-49477D4D5A85}" presName="parTxOnly" presStyleLbl="node1" presStyleIdx="7" presStyleCnt="10">
        <dgm:presLayoutVars>
          <dgm:bulletEnabled val="1"/>
        </dgm:presLayoutVars>
      </dgm:prSet>
      <dgm:spPr/>
    </dgm:pt>
    <dgm:pt modelId="{B355C3C1-3EB0-4E21-AC12-1C54C0BE9531}" type="pres">
      <dgm:prSet presAssocID="{984DD405-E21C-42C8-B60C-A1FCEB76AC73}" presName="parSpace" presStyleCnt="0"/>
      <dgm:spPr/>
    </dgm:pt>
    <dgm:pt modelId="{F0506FF9-18ED-439A-8F07-5D1BBE9FF477}" type="pres">
      <dgm:prSet presAssocID="{C7E19194-2EEA-487B-A788-E414FE9E894E}" presName="parTxOnly" presStyleLbl="node1" presStyleIdx="8" presStyleCnt="10">
        <dgm:presLayoutVars>
          <dgm:bulletEnabled val="1"/>
        </dgm:presLayoutVars>
      </dgm:prSet>
      <dgm:spPr/>
    </dgm:pt>
    <dgm:pt modelId="{AA782732-ABF3-4339-BBF7-A405C8D52B48}" type="pres">
      <dgm:prSet presAssocID="{723045D5-9558-469D-9511-E624AB8AB548}" presName="parSpace" presStyleCnt="0"/>
      <dgm:spPr/>
    </dgm:pt>
    <dgm:pt modelId="{235DED03-6F3E-4FC4-93F1-CB1F749E9ECD}" type="pres">
      <dgm:prSet presAssocID="{26EB1649-5E4E-464A-8563-9889D1BF712A}" presName="parTxOnly" presStyleLbl="node1" presStyleIdx="9" presStyleCnt="10">
        <dgm:presLayoutVars>
          <dgm:bulletEnabled val="1"/>
        </dgm:presLayoutVars>
      </dgm:prSet>
      <dgm:spPr/>
    </dgm:pt>
  </dgm:ptLst>
  <dgm:cxnLst>
    <dgm:cxn modelId="{09BB441B-C44F-446D-9B5B-01052A151347}" type="presOf" srcId="{569891F7-3185-4021-A8BE-AE13358E5A16}" destId="{BE4026D4-F60E-42A4-9E62-D92D0DF516FA}" srcOrd="0" destOrd="0" presId="urn:microsoft.com/office/officeart/2005/8/layout/hChevron3"/>
    <dgm:cxn modelId="{2566381E-8FF3-4539-B603-8CDA78AE0667}" type="presOf" srcId="{7B83D724-40CC-4980-AE06-E11315A30074}" destId="{E982357A-FA40-4488-B9D9-507C5C36D345}" srcOrd="0" destOrd="0" presId="urn:microsoft.com/office/officeart/2005/8/layout/hChevron3"/>
    <dgm:cxn modelId="{4A85C52B-9949-472A-8FED-2DBD70311BDC}" srcId="{F7EFDF1F-60F3-4F0E-BDC8-B4BC1858B16A}" destId="{FEADA8E7-B684-4869-BDF3-49477D4D5A85}" srcOrd="7" destOrd="0" parTransId="{B4CBC9B8-5F29-4BC6-9C67-DFFE27AD13B1}" sibTransId="{984DD405-E21C-42C8-B60C-A1FCEB76AC73}"/>
    <dgm:cxn modelId="{924C1531-B7BA-41F9-8A84-5D48CC1351CB}" type="presOf" srcId="{6D66F632-8537-49F2-9D8E-C0DEB7696BEF}" destId="{06A0E526-3F10-4B01-AAA8-7D4D318C5184}" srcOrd="0" destOrd="0" presId="urn:microsoft.com/office/officeart/2005/8/layout/hChevron3"/>
    <dgm:cxn modelId="{EA51EA5C-8DDC-454C-906C-81D52B81D867}" srcId="{F7EFDF1F-60F3-4F0E-BDC8-B4BC1858B16A}" destId="{26EB1649-5E4E-464A-8563-9889D1BF712A}" srcOrd="9" destOrd="0" parTransId="{B50F888B-00B9-42E1-BA7A-223F52C6A4E8}" sibTransId="{3326DBB4-0B43-430B-A7C9-45031FAF4ADF}"/>
    <dgm:cxn modelId="{7407615D-FD5B-4EED-B311-310BC83F9F25}" type="presOf" srcId="{8E22F0E1-1F9A-4807-87C4-C8C5AFCABD5C}" destId="{BDA76CB6-F673-4196-B1BE-46E861A85EB1}" srcOrd="0" destOrd="0" presId="urn:microsoft.com/office/officeart/2005/8/layout/hChevron3"/>
    <dgm:cxn modelId="{DC5C1868-5E4C-4935-8B94-F00ED41F3451}" srcId="{F7EFDF1F-60F3-4F0E-BDC8-B4BC1858B16A}" destId="{7B83D724-40CC-4980-AE06-E11315A30074}" srcOrd="0" destOrd="0" parTransId="{C819A45C-5AF0-4F7A-8258-544262412953}" sibTransId="{2332F220-0798-44CC-AD97-22DEE0CD197D}"/>
    <dgm:cxn modelId="{34D1FE6A-1F93-43E3-9A38-ECB7BC4A86FC}" srcId="{F7EFDF1F-60F3-4F0E-BDC8-B4BC1858B16A}" destId="{569891F7-3185-4021-A8BE-AE13358E5A16}" srcOrd="3" destOrd="0" parTransId="{A88FD696-BF4E-47A5-BB39-0A977961663F}" sibTransId="{B2D37F66-745C-4A3B-922A-B1ED01BF95D0}"/>
    <dgm:cxn modelId="{857A484C-95FA-47C8-BD76-8C1A5A77D83F}" type="presOf" srcId="{F7EFDF1F-60F3-4F0E-BDC8-B4BC1858B16A}" destId="{BDD675EA-D550-4719-AF9D-5C17D1AA1258}" srcOrd="0" destOrd="0" presId="urn:microsoft.com/office/officeart/2005/8/layout/hChevron3"/>
    <dgm:cxn modelId="{CE5FA658-6D95-4D5F-9DD2-FA8681E1CA4E}" srcId="{F7EFDF1F-60F3-4F0E-BDC8-B4BC1858B16A}" destId="{8B7D8F77-B278-4823-A393-BF8E53664B68}" srcOrd="1" destOrd="0" parTransId="{46AF5054-5992-430E-8485-03BEA146217A}" sibTransId="{075050C5-F305-4FD7-AB6E-AEB6197BDB2F}"/>
    <dgm:cxn modelId="{B616AB80-2382-4670-9580-79468F6EBC14}" srcId="{F7EFDF1F-60F3-4F0E-BDC8-B4BC1858B16A}" destId="{C7E19194-2EEA-487B-A788-E414FE9E894E}" srcOrd="8" destOrd="0" parTransId="{21B28206-CC9D-4252-A617-C6D5B7186723}" sibTransId="{723045D5-9558-469D-9511-E624AB8AB548}"/>
    <dgm:cxn modelId="{ED232F91-3A3F-4E72-B6BB-114A9F71F73E}" type="presOf" srcId="{8B7D8F77-B278-4823-A393-BF8E53664B68}" destId="{8895A54E-1235-4F45-B719-52EA61A82AF6}" srcOrd="0" destOrd="0" presId="urn:microsoft.com/office/officeart/2005/8/layout/hChevron3"/>
    <dgm:cxn modelId="{51163298-3DAB-4141-B329-2607B037B890}" type="presOf" srcId="{C7E19194-2EEA-487B-A788-E414FE9E894E}" destId="{F0506FF9-18ED-439A-8F07-5D1BBE9FF477}" srcOrd="0" destOrd="0" presId="urn:microsoft.com/office/officeart/2005/8/layout/hChevron3"/>
    <dgm:cxn modelId="{E09342A9-F5BB-45C3-A113-7C44A10A8A90}" srcId="{F7EFDF1F-60F3-4F0E-BDC8-B4BC1858B16A}" destId="{6D66F632-8537-49F2-9D8E-C0DEB7696BEF}" srcOrd="5" destOrd="0" parTransId="{116AB978-5884-48E5-A2B6-037714DFCF94}" sibTransId="{A7BCA3AC-B9E1-4428-A09C-3A694AF91C8D}"/>
    <dgm:cxn modelId="{B861C9B4-8938-4BC3-B506-0336AB03D8E6}" srcId="{F7EFDF1F-60F3-4F0E-BDC8-B4BC1858B16A}" destId="{A34E7A10-C653-467B-9E32-8C9021336038}" srcOrd="6" destOrd="0" parTransId="{D3128B2C-83B0-450C-96EC-C4043187A2A6}" sibTransId="{1CC86822-8E0C-4B7B-9D28-5A9BBA4AD135}"/>
    <dgm:cxn modelId="{0A826DC2-CCA7-4823-88B6-31F6FFB2FC0E}" type="presOf" srcId="{D2CAF41E-7648-4391-A102-9D654748A8A1}" destId="{2A1C8FE1-E111-4104-A145-CB451FD08283}" srcOrd="0" destOrd="0" presId="urn:microsoft.com/office/officeart/2005/8/layout/hChevron3"/>
    <dgm:cxn modelId="{F4A34CC3-7DB5-48C4-95FB-9D3526CF0FE6}" srcId="{F7EFDF1F-60F3-4F0E-BDC8-B4BC1858B16A}" destId="{D2CAF41E-7648-4391-A102-9D654748A8A1}" srcOrd="4" destOrd="0" parTransId="{C2CBBF9E-D583-4C6C-A3CC-961C9613F41C}" sibTransId="{6C82F835-6B7C-4B01-AF83-DC70B84434D8}"/>
    <dgm:cxn modelId="{7952B4CC-8793-43AF-8339-35C075AC71FD}" type="presOf" srcId="{A34E7A10-C653-467B-9E32-8C9021336038}" destId="{25CB98AF-348D-42F7-A3FA-600B1A8794AD}" srcOrd="0" destOrd="0" presId="urn:microsoft.com/office/officeart/2005/8/layout/hChevron3"/>
    <dgm:cxn modelId="{E7158FE1-0F8D-498A-A40A-F700A414C080}" type="presOf" srcId="{FEADA8E7-B684-4869-BDF3-49477D4D5A85}" destId="{5CA211BD-E36C-455E-99B4-494A44B9929A}" srcOrd="0" destOrd="0" presId="urn:microsoft.com/office/officeart/2005/8/layout/hChevron3"/>
    <dgm:cxn modelId="{6C99AAE3-154A-49B4-A463-DEDFB428626E}" srcId="{F7EFDF1F-60F3-4F0E-BDC8-B4BC1858B16A}" destId="{8E22F0E1-1F9A-4807-87C4-C8C5AFCABD5C}" srcOrd="2" destOrd="0" parTransId="{8FE559A4-9AFA-4768-B6BB-62190186BD97}" sibTransId="{27A69567-5449-48CC-BD6E-9AB0A802DE89}"/>
    <dgm:cxn modelId="{3CC57AEC-94AA-4BA8-A197-47F3DDEEF341}" type="presOf" srcId="{26EB1649-5E4E-464A-8563-9889D1BF712A}" destId="{235DED03-6F3E-4FC4-93F1-CB1F749E9ECD}" srcOrd="0" destOrd="0" presId="urn:microsoft.com/office/officeart/2005/8/layout/hChevron3"/>
    <dgm:cxn modelId="{015A4238-38AD-4798-ACF6-75323DC132D1}" type="presParOf" srcId="{BDD675EA-D550-4719-AF9D-5C17D1AA1258}" destId="{E982357A-FA40-4488-B9D9-507C5C36D345}" srcOrd="0" destOrd="0" presId="urn:microsoft.com/office/officeart/2005/8/layout/hChevron3"/>
    <dgm:cxn modelId="{AA021643-463A-418F-B7FD-7514E2828C32}" type="presParOf" srcId="{BDD675EA-D550-4719-AF9D-5C17D1AA1258}" destId="{AE10B834-02FF-493F-A958-8EF274FD5F42}" srcOrd="1" destOrd="0" presId="urn:microsoft.com/office/officeart/2005/8/layout/hChevron3"/>
    <dgm:cxn modelId="{466D1B3A-A2E6-454A-B91A-1088DEEBFFD5}" type="presParOf" srcId="{BDD675EA-D550-4719-AF9D-5C17D1AA1258}" destId="{8895A54E-1235-4F45-B719-52EA61A82AF6}" srcOrd="2" destOrd="0" presId="urn:microsoft.com/office/officeart/2005/8/layout/hChevron3"/>
    <dgm:cxn modelId="{79500BFA-A9B3-4729-99E6-76F2E373A221}" type="presParOf" srcId="{BDD675EA-D550-4719-AF9D-5C17D1AA1258}" destId="{7F8C2D2E-D308-4471-86C2-B6EF7F491BF4}" srcOrd="3" destOrd="0" presId="urn:microsoft.com/office/officeart/2005/8/layout/hChevron3"/>
    <dgm:cxn modelId="{FCF9D395-1C5C-4779-AFC3-FDBDFDC91BE7}" type="presParOf" srcId="{BDD675EA-D550-4719-AF9D-5C17D1AA1258}" destId="{BDA76CB6-F673-4196-B1BE-46E861A85EB1}" srcOrd="4" destOrd="0" presId="urn:microsoft.com/office/officeart/2005/8/layout/hChevron3"/>
    <dgm:cxn modelId="{E6691345-B06B-41C4-8B06-545D6C1205E3}" type="presParOf" srcId="{BDD675EA-D550-4719-AF9D-5C17D1AA1258}" destId="{2728CA6B-98B5-46CD-819A-BDE0E6625242}" srcOrd="5" destOrd="0" presId="urn:microsoft.com/office/officeart/2005/8/layout/hChevron3"/>
    <dgm:cxn modelId="{FFB8DD47-5C4C-44BF-9EFF-4A31D409475E}" type="presParOf" srcId="{BDD675EA-D550-4719-AF9D-5C17D1AA1258}" destId="{BE4026D4-F60E-42A4-9E62-D92D0DF516FA}" srcOrd="6" destOrd="0" presId="urn:microsoft.com/office/officeart/2005/8/layout/hChevron3"/>
    <dgm:cxn modelId="{D4F3D82B-A903-45CD-84CF-2C967732B029}" type="presParOf" srcId="{BDD675EA-D550-4719-AF9D-5C17D1AA1258}" destId="{B66ACE1F-711F-40DD-9C56-EBC3E56F7B68}" srcOrd="7" destOrd="0" presId="urn:microsoft.com/office/officeart/2005/8/layout/hChevron3"/>
    <dgm:cxn modelId="{160D65AC-6BD9-44B4-AEDC-7621A8F3203E}" type="presParOf" srcId="{BDD675EA-D550-4719-AF9D-5C17D1AA1258}" destId="{2A1C8FE1-E111-4104-A145-CB451FD08283}" srcOrd="8" destOrd="0" presId="urn:microsoft.com/office/officeart/2005/8/layout/hChevron3"/>
    <dgm:cxn modelId="{6D0CF81C-F43A-4519-9174-19F0AC36D45D}" type="presParOf" srcId="{BDD675EA-D550-4719-AF9D-5C17D1AA1258}" destId="{4DD59847-55EC-4253-9752-F6C2D068283D}" srcOrd="9" destOrd="0" presId="urn:microsoft.com/office/officeart/2005/8/layout/hChevron3"/>
    <dgm:cxn modelId="{035FB4ED-D72F-4914-88C3-29F49AC9B41C}" type="presParOf" srcId="{BDD675EA-D550-4719-AF9D-5C17D1AA1258}" destId="{06A0E526-3F10-4B01-AAA8-7D4D318C5184}" srcOrd="10" destOrd="0" presId="urn:microsoft.com/office/officeart/2005/8/layout/hChevron3"/>
    <dgm:cxn modelId="{C6A3A13E-EDCD-4E7E-945E-E54042EAAEBC}" type="presParOf" srcId="{BDD675EA-D550-4719-AF9D-5C17D1AA1258}" destId="{6E08881A-4574-47FA-9094-EA759F8AF5F1}" srcOrd="11" destOrd="0" presId="urn:microsoft.com/office/officeart/2005/8/layout/hChevron3"/>
    <dgm:cxn modelId="{66774488-11FE-4E65-9CEE-59EBDD6202A4}" type="presParOf" srcId="{BDD675EA-D550-4719-AF9D-5C17D1AA1258}" destId="{25CB98AF-348D-42F7-A3FA-600B1A8794AD}" srcOrd="12" destOrd="0" presId="urn:microsoft.com/office/officeart/2005/8/layout/hChevron3"/>
    <dgm:cxn modelId="{28481516-1B66-46D9-B88F-D6151840ACDD}" type="presParOf" srcId="{BDD675EA-D550-4719-AF9D-5C17D1AA1258}" destId="{65D6917A-BF78-45D4-B0C2-E93BA85B0E88}" srcOrd="13" destOrd="0" presId="urn:microsoft.com/office/officeart/2005/8/layout/hChevron3"/>
    <dgm:cxn modelId="{F746F168-CE78-49A2-AB79-62BACFAA840C}" type="presParOf" srcId="{BDD675EA-D550-4719-AF9D-5C17D1AA1258}" destId="{5CA211BD-E36C-455E-99B4-494A44B9929A}" srcOrd="14" destOrd="0" presId="urn:microsoft.com/office/officeart/2005/8/layout/hChevron3"/>
    <dgm:cxn modelId="{C70E77F3-14DC-4EB1-B18B-01388A707808}" type="presParOf" srcId="{BDD675EA-D550-4719-AF9D-5C17D1AA1258}" destId="{B355C3C1-3EB0-4E21-AC12-1C54C0BE9531}" srcOrd="15" destOrd="0" presId="urn:microsoft.com/office/officeart/2005/8/layout/hChevron3"/>
    <dgm:cxn modelId="{47113ACE-40A5-491D-9FEF-02E88376CB15}" type="presParOf" srcId="{BDD675EA-D550-4719-AF9D-5C17D1AA1258}" destId="{F0506FF9-18ED-439A-8F07-5D1BBE9FF477}" srcOrd="16" destOrd="0" presId="urn:microsoft.com/office/officeart/2005/8/layout/hChevron3"/>
    <dgm:cxn modelId="{24B23A6E-D023-499B-83C2-A16E8757BCDB}" type="presParOf" srcId="{BDD675EA-D550-4719-AF9D-5C17D1AA1258}" destId="{AA782732-ABF3-4339-BBF7-A405C8D52B48}" srcOrd="17" destOrd="0" presId="urn:microsoft.com/office/officeart/2005/8/layout/hChevron3"/>
    <dgm:cxn modelId="{B1721E68-E0BE-439E-A2CD-C13CC0E54142}" type="presParOf" srcId="{BDD675EA-D550-4719-AF9D-5C17D1AA1258}" destId="{235DED03-6F3E-4FC4-93F1-CB1F749E9ECD}" srcOrd="18" destOrd="0" presId="urn:microsoft.com/office/officeart/2005/8/layout/hChevron3"/>
  </dgm:cxnLst>
  <dgm:bg>
    <a:solidFill>
      <a:srgbClr val="9B9B9B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2357A-FA40-4488-B9D9-507C5C36D345}">
      <dsp:nvSpPr>
        <dsp:cNvPr id="0" name=""/>
        <dsp:cNvSpPr/>
      </dsp:nvSpPr>
      <dsp:spPr>
        <a:xfrm>
          <a:off x="143" y="0"/>
          <a:ext cx="1438197" cy="524312"/>
        </a:xfrm>
        <a:prstGeom prst="homePlat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143" y="0"/>
        <a:ext cx="1307119" cy="524312"/>
      </dsp:txXfrm>
    </dsp:sp>
    <dsp:sp modelId="{8895A54E-1235-4F45-B719-52EA61A82AF6}">
      <dsp:nvSpPr>
        <dsp:cNvPr id="0" name=""/>
        <dsp:cNvSpPr/>
      </dsp:nvSpPr>
      <dsp:spPr>
        <a:xfrm>
          <a:off x="1150702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1412858" y="0"/>
        <a:ext cx="913885" cy="524312"/>
      </dsp:txXfrm>
    </dsp:sp>
    <dsp:sp modelId="{BDA76CB6-F673-4196-B1BE-46E861A85EB1}">
      <dsp:nvSpPr>
        <dsp:cNvPr id="0" name=""/>
        <dsp:cNvSpPr/>
      </dsp:nvSpPr>
      <dsp:spPr>
        <a:xfrm>
          <a:off x="2301260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2563416" y="0"/>
        <a:ext cx="913885" cy="524312"/>
      </dsp:txXfrm>
    </dsp:sp>
    <dsp:sp modelId="{BE4026D4-F60E-42A4-9E62-D92D0DF516FA}">
      <dsp:nvSpPr>
        <dsp:cNvPr id="0" name=""/>
        <dsp:cNvSpPr/>
      </dsp:nvSpPr>
      <dsp:spPr>
        <a:xfrm>
          <a:off x="3451818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3713974" y="0"/>
        <a:ext cx="913885" cy="524312"/>
      </dsp:txXfrm>
    </dsp:sp>
    <dsp:sp modelId="{2A1C8FE1-E111-4104-A145-CB451FD08283}">
      <dsp:nvSpPr>
        <dsp:cNvPr id="0" name=""/>
        <dsp:cNvSpPr/>
      </dsp:nvSpPr>
      <dsp:spPr>
        <a:xfrm>
          <a:off x="4602376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4864532" y="0"/>
        <a:ext cx="913885" cy="524312"/>
      </dsp:txXfrm>
    </dsp:sp>
    <dsp:sp modelId="{06A0E526-3F10-4B01-AAA8-7D4D318C5184}">
      <dsp:nvSpPr>
        <dsp:cNvPr id="0" name=""/>
        <dsp:cNvSpPr/>
      </dsp:nvSpPr>
      <dsp:spPr>
        <a:xfrm>
          <a:off x="5752934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6015090" y="0"/>
        <a:ext cx="913885" cy="524312"/>
      </dsp:txXfrm>
    </dsp:sp>
    <dsp:sp modelId="{25CB98AF-348D-42F7-A3FA-600B1A8794AD}">
      <dsp:nvSpPr>
        <dsp:cNvPr id="0" name=""/>
        <dsp:cNvSpPr/>
      </dsp:nvSpPr>
      <dsp:spPr>
        <a:xfrm>
          <a:off x="6903492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7165648" y="0"/>
        <a:ext cx="913885" cy="524312"/>
      </dsp:txXfrm>
    </dsp:sp>
    <dsp:sp modelId="{5CA211BD-E36C-455E-99B4-494A44B9929A}">
      <dsp:nvSpPr>
        <dsp:cNvPr id="0" name=""/>
        <dsp:cNvSpPr/>
      </dsp:nvSpPr>
      <dsp:spPr>
        <a:xfrm>
          <a:off x="8054051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8316207" y="0"/>
        <a:ext cx="913885" cy="524312"/>
      </dsp:txXfrm>
    </dsp:sp>
    <dsp:sp modelId="{F0506FF9-18ED-439A-8F07-5D1BBE9FF477}">
      <dsp:nvSpPr>
        <dsp:cNvPr id="0" name=""/>
        <dsp:cNvSpPr/>
      </dsp:nvSpPr>
      <dsp:spPr>
        <a:xfrm>
          <a:off x="9204609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9466765" y="0"/>
        <a:ext cx="913885" cy="524312"/>
      </dsp:txXfrm>
    </dsp:sp>
    <dsp:sp modelId="{235DED03-6F3E-4FC4-93F1-CB1F749E9ECD}">
      <dsp:nvSpPr>
        <dsp:cNvPr id="0" name=""/>
        <dsp:cNvSpPr/>
      </dsp:nvSpPr>
      <dsp:spPr>
        <a:xfrm>
          <a:off x="10355167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10617323" y="0"/>
        <a:ext cx="913885" cy="52431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2357A-FA40-4488-B9D9-507C5C36D345}">
      <dsp:nvSpPr>
        <dsp:cNvPr id="0" name=""/>
        <dsp:cNvSpPr/>
      </dsp:nvSpPr>
      <dsp:spPr>
        <a:xfrm>
          <a:off x="143" y="0"/>
          <a:ext cx="1438197" cy="524312"/>
        </a:xfrm>
        <a:prstGeom prst="homePlate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143" y="0"/>
        <a:ext cx="1307119" cy="524312"/>
      </dsp:txXfrm>
    </dsp:sp>
    <dsp:sp modelId="{8895A54E-1235-4F45-B719-52EA61A82AF6}">
      <dsp:nvSpPr>
        <dsp:cNvPr id="0" name=""/>
        <dsp:cNvSpPr/>
      </dsp:nvSpPr>
      <dsp:spPr>
        <a:xfrm>
          <a:off x="1150702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1412858" y="0"/>
        <a:ext cx="913885" cy="524312"/>
      </dsp:txXfrm>
    </dsp:sp>
    <dsp:sp modelId="{BDA76CB6-F673-4196-B1BE-46E861A85EB1}">
      <dsp:nvSpPr>
        <dsp:cNvPr id="0" name=""/>
        <dsp:cNvSpPr/>
      </dsp:nvSpPr>
      <dsp:spPr>
        <a:xfrm>
          <a:off x="2301260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2563416" y="0"/>
        <a:ext cx="913885" cy="524312"/>
      </dsp:txXfrm>
    </dsp:sp>
    <dsp:sp modelId="{BE4026D4-F60E-42A4-9E62-D92D0DF516FA}">
      <dsp:nvSpPr>
        <dsp:cNvPr id="0" name=""/>
        <dsp:cNvSpPr/>
      </dsp:nvSpPr>
      <dsp:spPr>
        <a:xfrm>
          <a:off x="3451818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3713974" y="0"/>
        <a:ext cx="913885" cy="524312"/>
      </dsp:txXfrm>
    </dsp:sp>
    <dsp:sp modelId="{2A1C8FE1-E111-4104-A145-CB451FD08283}">
      <dsp:nvSpPr>
        <dsp:cNvPr id="0" name=""/>
        <dsp:cNvSpPr/>
      </dsp:nvSpPr>
      <dsp:spPr>
        <a:xfrm>
          <a:off x="4602376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4864532" y="0"/>
        <a:ext cx="913885" cy="524312"/>
      </dsp:txXfrm>
    </dsp:sp>
    <dsp:sp modelId="{06A0E526-3F10-4B01-AAA8-7D4D318C5184}">
      <dsp:nvSpPr>
        <dsp:cNvPr id="0" name=""/>
        <dsp:cNvSpPr/>
      </dsp:nvSpPr>
      <dsp:spPr>
        <a:xfrm>
          <a:off x="5752934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6015090" y="0"/>
        <a:ext cx="913885" cy="524312"/>
      </dsp:txXfrm>
    </dsp:sp>
    <dsp:sp modelId="{25CB98AF-348D-42F7-A3FA-600B1A8794AD}">
      <dsp:nvSpPr>
        <dsp:cNvPr id="0" name=""/>
        <dsp:cNvSpPr/>
      </dsp:nvSpPr>
      <dsp:spPr>
        <a:xfrm>
          <a:off x="6903492" y="0"/>
          <a:ext cx="1438197" cy="524312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7165648" y="0"/>
        <a:ext cx="913885" cy="524312"/>
      </dsp:txXfrm>
    </dsp:sp>
    <dsp:sp modelId="{5CA211BD-E36C-455E-99B4-494A44B9929A}">
      <dsp:nvSpPr>
        <dsp:cNvPr id="0" name=""/>
        <dsp:cNvSpPr/>
      </dsp:nvSpPr>
      <dsp:spPr>
        <a:xfrm>
          <a:off x="8054051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8316207" y="0"/>
        <a:ext cx="913885" cy="524312"/>
      </dsp:txXfrm>
    </dsp:sp>
    <dsp:sp modelId="{F0506FF9-18ED-439A-8F07-5D1BBE9FF477}">
      <dsp:nvSpPr>
        <dsp:cNvPr id="0" name=""/>
        <dsp:cNvSpPr/>
      </dsp:nvSpPr>
      <dsp:spPr>
        <a:xfrm>
          <a:off x="9204609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9466765" y="0"/>
        <a:ext cx="913885" cy="524312"/>
      </dsp:txXfrm>
    </dsp:sp>
    <dsp:sp modelId="{235DED03-6F3E-4FC4-93F1-CB1F749E9ECD}">
      <dsp:nvSpPr>
        <dsp:cNvPr id="0" name=""/>
        <dsp:cNvSpPr/>
      </dsp:nvSpPr>
      <dsp:spPr>
        <a:xfrm>
          <a:off x="10355167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10617323" y="0"/>
        <a:ext cx="913885" cy="52431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2357A-FA40-4488-B9D9-507C5C36D345}">
      <dsp:nvSpPr>
        <dsp:cNvPr id="0" name=""/>
        <dsp:cNvSpPr/>
      </dsp:nvSpPr>
      <dsp:spPr>
        <a:xfrm>
          <a:off x="143" y="0"/>
          <a:ext cx="1438197" cy="524312"/>
        </a:xfrm>
        <a:prstGeom prst="homePlate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143" y="0"/>
        <a:ext cx="1307119" cy="524312"/>
      </dsp:txXfrm>
    </dsp:sp>
    <dsp:sp modelId="{8895A54E-1235-4F45-B719-52EA61A82AF6}">
      <dsp:nvSpPr>
        <dsp:cNvPr id="0" name=""/>
        <dsp:cNvSpPr/>
      </dsp:nvSpPr>
      <dsp:spPr>
        <a:xfrm>
          <a:off x="1150702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1412858" y="0"/>
        <a:ext cx="913885" cy="524312"/>
      </dsp:txXfrm>
    </dsp:sp>
    <dsp:sp modelId="{BDA76CB6-F673-4196-B1BE-46E861A85EB1}">
      <dsp:nvSpPr>
        <dsp:cNvPr id="0" name=""/>
        <dsp:cNvSpPr/>
      </dsp:nvSpPr>
      <dsp:spPr>
        <a:xfrm>
          <a:off x="2301260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2563416" y="0"/>
        <a:ext cx="913885" cy="524312"/>
      </dsp:txXfrm>
    </dsp:sp>
    <dsp:sp modelId="{BE4026D4-F60E-42A4-9E62-D92D0DF516FA}">
      <dsp:nvSpPr>
        <dsp:cNvPr id="0" name=""/>
        <dsp:cNvSpPr/>
      </dsp:nvSpPr>
      <dsp:spPr>
        <a:xfrm>
          <a:off x="3451818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3713974" y="0"/>
        <a:ext cx="913885" cy="524312"/>
      </dsp:txXfrm>
    </dsp:sp>
    <dsp:sp modelId="{2A1C8FE1-E111-4104-A145-CB451FD08283}">
      <dsp:nvSpPr>
        <dsp:cNvPr id="0" name=""/>
        <dsp:cNvSpPr/>
      </dsp:nvSpPr>
      <dsp:spPr>
        <a:xfrm>
          <a:off x="4602376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4864532" y="0"/>
        <a:ext cx="913885" cy="524312"/>
      </dsp:txXfrm>
    </dsp:sp>
    <dsp:sp modelId="{06A0E526-3F10-4B01-AAA8-7D4D318C5184}">
      <dsp:nvSpPr>
        <dsp:cNvPr id="0" name=""/>
        <dsp:cNvSpPr/>
      </dsp:nvSpPr>
      <dsp:spPr>
        <a:xfrm>
          <a:off x="5752934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6015090" y="0"/>
        <a:ext cx="913885" cy="524312"/>
      </dsp:txXfrm>
    </dsp:sp>
    <dsp:sp modelId="{25CB98AF-348D-42F7-A3FA-600B1A8794AD}">
      <dsp:nvSpPr>
        <dsp:cNvPr id="0" name=""/>
        <dsp:cNvSpPr/>
      </dsp:nvSpPr>
      <dsp:spPr>
        <a:xfrm>
          <a:off x="6903492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7165648" y="0"/>
        <a:ext cx="913885" cy="524312"/>
      </dsp:txXfrm>
    </dsp:sp>
    <dsp:sp modelId="{5CA211BD-E36C-455E-99B4-494A44B9929A}">
      <dsp:nvSpPr>
        <dsp:cNvPr id="0" name=""/>
        <dsp:cNvSpPr/>
      </dsp:nvSpPr>
      <dsp:spPr>
        <a:xfrm>
          <a:off x="8054051" y="0"/>
          <a:ext cx="1438197" cy="524312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8316207" y="0"/>
        <a:ext cx="913885" cy="524312"/>
      </dsp:txXfrm>
    </dsp:sp>
    <dsp:sp modelId="{F0506FF9-18ED-439A-8F07-5D1BBE9FF477}">
      <dsp:nvSpPr>
        <dsp:cNvPr id="0" name=""/>
        <dsp:cNvSpPr/>
      </dsp:nvSpPr>
      <dsp:spPr>
        <a:xfrm>
          <a:off x="9204609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9466765" y="0"/>
        <a:ext cx="913885" cy="524312"/>
      </dsp:txXfrm>
    </dsp:sp>
    <dsp:sp modelId="{235DED03-6F3E-4FC4-93F1-CB1F749E9ECD}">
      <dsp:nvSpPr>
        <dsp:cNvPr id="0" name=""/>
        <dsp:cNvSpPr/>
      </dsp:nvSpPr>
      <dsp:spPr>
        <a:xfrm>
          <a:off x="10355167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10617323" y="0"/>
        <a:ext cx="913885" cy="52431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2357A-FA40-4488-B9D9-507C5C36D345}">
      <dsp:nvSpPr>
        <dsp:cNvPr id="0" name=""/>
        <dsp:cNvSpPr/>
      </dsp:nvSpPr>
      <dsp:spPr>
        <a:xfrm>
          <a:off x="143" y="0"/>
          <a:ext cx="1438197" cy="524312"/>
        </a:xfrm>
        <a:prstGeom prst="homePlate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143" y="0"/>
        <a:ext cx="1307119" cy="524312"/>
      </dsp:txXfrm>
    </dsp:sp>
    <dsp:sp modelId="{8895A54E-1235-4F45-B719-52EA61A82AF6}">
      <dsp:nvSpPr>
        <dsp:cNvPr id="0" name=""/>
        <dsp:cNvSpPr/>
      </dsp:nvSpPr>
      <dsp:spPr>
        <a:xfrm>
          <a:off x="1150702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1412858" y="0"/>
        <a:ext cx="913885" cy="524312"/>
      </dsp:txXfrm>
    </dsp:sp>
    <dsp:sp modelId="{BDA76CB6-F673-4196-B1BE-46E861A85EB1}">
      <dsp:nvSpPr>
        <dsp:cNvPr id="0" name=""/>
        <dsp:cNvSpPr/>
      </dsp:nvSpPr>
      <dsp:spPr>
        <a:xfrm>
          <a:off x="2301260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2563416" y="0"/>
        <a:ext cx="913885" cy="524312"/>
      </dsp:txXfrm>
    </dsp:sp>
    <dsp:sp modelId="{BE4026D4-F60E-42A4-9E62-D92D0DF516FA}">
      <dsp:nvSpPr>
        <dsp:cNvPr id="0" name=""/>
        <dsp:cNvSpPr/>
      </dsp:nvSpPr>
      <dsp:spPr>
        <a:xfrm>
          <a:off x="3451818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3713974" y="0"/>
        <a:ext cx="913885" cy="524312"/>
      </dsp:txXfrm>
    </dsp:sp>
    <dsp:sp modelId="{2A1C8FE1-E111-4104-A145-CB451FD08283}">
      <dsp:nvSpPr>
        <dsp:cNvPr id="0" name=""/>
        <dsp:cNvSpPr/>
      </dsp:nvSpPr>
      <dsp:spPr>
        <a:xfrm>
          <a:off x="4602376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4864532" y="0"/>
        <a:ext cx="913885" cy="524312"/>
      </dsp:txXfrm>
    </dsp:sp>
    <dsp:sp modelId="{06A0E526-3F10-4B01-AAA8-7D4D318C5184}">
      <dsp:nvSpPr>
        <dsp:cNvPr id="0" name=""/>
        <dsp:cNvSpPr/>
      </dsp:nvSpPr>
      <dsp:spPr>
        <a:xfrm>
          <a:off x="5752934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6015090" y="0"/>
        <a:ext cx="913885" cy="524312"/>
      </dsp:txXfrm>
    </dsp:sp>
    <dsp:sp modelId="{25CB98AF-348D-42F7-A3FA-600B1A8794AD}">
      <dsp:nvSpPr>
        <dsp:cNvPr id="0" name=""/>
        <dsp:cNvSpPr/>
      </dsp:nvSpPr>
      <dsp:spPr>
        <a:xfrm>
          <a:off x="6903492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7165648" y="0"/>
        <a:ext cx="913885" cy="524312"/>
      </dsp:txXfrm>
    </dsp:sp>
    <dsp:sp modelId="{5CA211BD-E36C-455E-99B4-494A44B9929A}">
      <dsp:nvSpPr>
        <dsp:cNvPr id="0" name=""/>
        <dsp:cNvSpPr/>
      </dsp:nvSpPr>
      <dsp:spPr>
        <a:xfrm>
          <a:off x="8054051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8316207" y="0"/>
        <a:ext cx="913885" cy="524312"/>
      </dsp:txXfrm>
    </dsp:sp>
    <dsp:sp modelId="{F0506FF9-18ED-439A-8F07-5D1BBE9FF477}">
      <dsp:nvSpPr>
        <dsp:cNvPr id="0" name=""/>
        <dsp:cNvSpPr/>
      </dsp:nvSpPr>
      <dsp:spPr>
        <a:xfrm>
          <a:off x="9204609" y="0"/>
          <a:ext cx="1438197" cy="524312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9466765" y="0"/>
        <a:ext cx="913885" cy="524312"/>
      </dsp:txXfrm>
    </dsp:sp>
    <dsp:sp modelId="{235DED03-6F3E-4FC4-93F1-CB1F749E9ECD}">
      <dsp:nvSpPr>
        <dsp:cNvPr id="0" name=""/>
        <dsp:cNvSpPr/>
      </dsp:nvSpPr>
      <dsp:spPr>
        <a:xfrm>
          <a:off x="10355167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10617323" y="0"/>
        <a:ext cx="913885" cy="52431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2357A-FA40-4488-B9D9-507C5C36D345}">
      <dsp:nvSpPr>
        <dsp:cNvPr id="0" name=""/>
        <dsp:cNvSpPr/>
      </dsp:nvSpPr>
      <dsp:spPr>
        <a:xfrm>
          <a:off x="143" y="0"/>
          <a:ext cx="1438197" cy="524312"/>
        </a:xfrm>
        <a:prstGeom prst="homePlate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143" y="0"/>
        <a:ext cx="1307119" cy="524312"/>
      </dsp:txXfrm>
    </dsp:sp>
    <dsp:sp modelId="{8895A54E-1235-4F45-B719-52EA61A82AF6}">
      <dsp:nvSpPr>
        <dsp:cNvPr id="0" name=""/>
        <dsp:cNvSpPr/>
      </dsp:nvSpPr>
      <dsp:spPr>
        <a:xfrm>
          <a:off x="1150702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1412858" y="0"/>
        <a:ext cx="913885" cy="524312"/>
      </dsp:txXfrm>
    </dsp:sp>
    <dsp:sp modelId="{BDA76CB6-F673-4196-B1BE-46E861A85EB1}">
      <dsp:nvSpPr>
        <dsp:cNvPr id="0" name=""/>
        <dsp:cNvSpPr/>
      </dsp:nvSpPr>
      <dsp:spPr>
        <a:xfrm>
          <a:off x="2301260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2563416" y="0"/>
        <a:ext cx="913885" cy="524312"/>
      </dsp:txXfrm>
    </dsp:sp>
    <dsp:sp modelId="{BE4026D4-F60E-42A4-9E62-D92D0DF516FA}">
      <dsp:nvSpPr>
        <dsp:cNvPr id="0" name=""/>
        <dsp:cNvSpPr/>
      </dsp:nvSpPr>
      <dsp:spPr>
        <a:xfrm>
          <a:off x="3451818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3713974" y="0"/>
        <a:ext cx="913885" cy="524312"/>
      </dsp:txXfrm>
    </dsp:sp>
    <dsp:sp modelId="{2A1C8FE1-E111-4104-A145-CB451FD08283}">
      <dsp:nvSpPr>
        <dsp:cNvPr id="0" name=""/>
        <dsp:cNvSpPr/>
      </dsp:nvSpPr>
      <dsp:spPr>
        <a:xfrm>
          <a:off x="4602376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4864532" y="0"/>
        <a:ext cx="913885" cy="524312"/>
      </dsp:txXfrm>
    </dsp:sp>
    <dsp:sp modelId="{06A0E526-3F10-4B01-AAA8-7D4D318C5184}">
      <dsp:nvSpPr>
        <dsp:cNvPr id="0" name=""/>
        <dsp:cNvSpPr/>
      </dsp:nvSpPr>
      <dsp:spPr>
        <a:xfrm>
          <a:off x="5752934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6015090" y="0"/>
        <a:ext cx="913885" cy="524312"/>
      </dsp:txXfrm>
    </dsp:sp>
    <dsp:sp modelId="{25CB98AF-348D-42F7-A3FA-600B1A8794AD}">
      <dsp:nvSpPr>
        <dsp:cNvPr id="0" name=""/>
        <dsp:cNvSpPr/>
      </dsp:nvSpPr>
      <dsp:spPr>
        <a:xfrm>
          <a:off x="6903492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7165648" y="0"/>
        <a:ext cx="913885" cy="524312"/>
      </dsp:txXfrm>
    </dsp:sp>
    <dsp:sp modelId="{5CA211BD-E36C-455E-99B4-494A44B9929A}">
      <dsp:nvSpPr>
        <dsp:cNvPr id="0" name=""/>
        <dsp:cNvSpPr/>
      </dsp:nvSpPr>
      <dsp:spPr>
        <a:xfrm>
          <a:off x="8054051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8316207" y="0"/>
        <a:ext cx="913885" cy="524312"/>
      </dsp:txXfrm>
    </dsp:sp>
    <dsp:sp modelId="{F0506FF9-18ED-439A-8F07-5D1BBE9FF477}">
      <dsp:nvSpPr>
        <dsp:cNvPr id="0" name=""/>
        <dsp:cNvSpPr/>
      </dsp:nvSpPr>
      <dsp:spPr>
        <a:xfrm>
          <a:off x="9204609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9466765" y="0"/>
        <a:ext cx="913885" cy="524312"/>
      </dsp:txXfrm>
    </dsp:sp>
    <dsp:sp modelId="{235DED03-6F3E-4FC4-93F1-CB1F749E9ECD}">
      <dsp:nvSpPr>
        <dsp:cNvPr id="0" name=""/>
        <dsp:cNvSpPr/>
      </dsp:nvSpPr>
      <dsp:spPr>
        <a:xfrm>
          <a:off x="10355167" y="0"/>
          <a:ext cx="1438197" cy="524312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10617323" y="0"/>
        <a:ext cx="913885" cy="52431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2357A-FA40-4488-B9D9-507C5C36D345}">
      <dsp:nvSpPr>
        <dsp:cNvPr id="0" name=""/>
        <dsp:cNvSpPr/>
      </dsp:nvSpPr>
      <dsp:spPr>
        <a:xfrm>
          <a:off x="143" y="0"/>
          <a:ext cx="1438197" cy="524312"/>
        </a:xfrm>
        <a:prstGeom prst="homePlate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143" y="0"/>
        <a:ext cx="1307119" cy="524312"/>
      </dsp:txXfrm>
    </dsp:sp>
    <dsp:sp modelId="{8895A54E-1235-4F45-B719-52EA61A82AF6}">
      <dsp:nvSpPr>
        <dsp:cNvPr id="0" name=""/>
        <dsp:cNvSpPr/>
      </dsp:nvSpPr>
      <dsp:spPr>
        <a:xfrm>
          <a:off x="1150702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1412858" y="0"/>
        <a:ext cx="913885" cy="524312"/>
      </dsp:txXfrm>
    </dsp:sp>
    <dsp:sp modelId="{BDA76CB6-F673-4196-B1BE-46E861A85EB1}">
      <dsp:nvSpPr>
        <dsp:cNvPr id="0" name=""/>
        <dsp:cNvSpPr/>
      </dsp:nvSpPr>
      <dsp:spPr>
        <a:xfrm>
          <a:off x="2301260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2563416" y="0"/>
        <a:ext cx="913885" cy="524312"/>
      </dsp:txXfrm>
    </dsp:sp>
    <dsp:sp modelId="{BE4026D4-F60E-42A4-9E62-D92D0DF516FA}">
      <dsp:nvSpPr>
        <dsp:cNvPr id="0" name=""/>
        <dsp:cNvSpPr/>
      </dsp:nvSpPr>
      <dsp:spPr>
        <a:xfrm>
          <a:off x="3451818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3713974" y="0"/>
        <a:ext cx="913885" cy="524312"/>
      </dsp:txXfrm>
    </dsp:sp>
    <dsp:sp modelId="{2A1C8FE1-E111-4104-A145-CB451FD08283}">
      <dsp:nvSpPr>
        <dsp:cNvPr id="0" name=""/>
        <dsp:cNvSpPr/>
      </dsp:nvSpPr>
      <dsp:spPr>
        <a:xfrm>
          <a:off x="4602376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4864532" y="0"/>
        <a:ext cx="913885" cy="524312"/>
      </dsp:txXfrm>
    </dsp:sp>
    <dsp:sp modelId="{06A0E526-3F10-4B01-AAA8-7D4D318C5184}">
      <dsp:nvSpPr>
        <dsp:cNvPr id="0" name=""/>
        <dsp:cNvSpPr/>
      </dsp:nvSpPr>
      <dsp:spPr>
        <a:xfrm>
          <a:off x="5752934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6015090" y="0"/>
        <a:ext cx="913885" cy="524312"/>
      </dsp:txXfrm>
    </dsp:sp>
    <dsp:sp modelId="{25CB98AF-348D-42F7-A3FA-600B1A8794AD}">
      <dsp:nvSpPr>
        <dsp:cNvPr id="0" name=""/>
        <dsp:cNvSpPr/>
      </dsp:nvSpPr>
      <dsp:spPr>
        <a:xfrm>
          <a:off x="6903492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7165648" y="0"/>
        <a:ext cx="913885" cy="524312"/>
      </dsp:txXfrm>
    </dsp:sp>
    <dsp:sp modelId="{5CA211BD-E36C-455E-99B4-494A44B9929A}">
      <dsp:nvSpPr>
        <dsp:cNvPr id="0" name=""/>
        <dsp:cNvSpPr/>
      </dsp:nvSpPr>
      <dsp:spPr>
        <a:xfrm>
          <a:off x="8054051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8316207" y="0"/>
        <a:ext cx="913885" cy="524312"/>
      </dsp:txXfrm>
    </dsp:sp>
    <dsp:sp modelId="{F0506FF9-18ED-439A-8F07-5D1BBE9FF477}">
      <dsp:nvSpPr>
        <dsp:cNvPr id="0" name=""/>
        <dsp:cNvSpPr/>
      </dsp:nvSpPr>
      <dsp:spPr>
        <a:xfrm>
          <a:off x="9204609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9466765" y="0"/>
        <a:ext cx="913885" cy="524312"/>
      </dsp:txXfrm>
    </dsp:sp>
    <dsp:sp modelId="{235DED03-6F3E-4FC4-93F1-CB1F749E9ECD}">
      <dsp:nvSpPr>
        <dsp:cNvPr id="0" name=""/>
        <dsp:cNvSpPr/>
      </dsp:nvSpPr>
      <dsp:spPr>
        <a:xfrm>
          <a:off x="10355167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10617323" y="0"/>
        <a:ext cx="913885" cy="5243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2357A-FA40-4488-B9D9-507C5C36D345}">
      <dsp:nvSpPr>
        <dsp:cNvPr id="0" name=""/>
        <dsp:cNvSpPr/>
      </dsp:nvSpPr>
      <dsp:spPr>
        <a:xfrm>
          <a:off x="143" y="0"/>
          <a:ext cx="1438197" cy="524312"/>
        </a:xfrm>
        <a:prstGeom prst="homePlate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143" y="0"/>
        <a:ext cx="1307119" cy="524312"/>
      </dsp:txXfrm>
    </dsp:sp>
    <dsp:sp modelId="{8895A54E-1235-4F45-B719-52EA61A82AF6}">
      <dsp:nvSpPr>
        <dsp:cNvPr id="0" name=""/>
        <dsp:cNvSpPr/>
      </dsp:nvSpPr>
      <dsp:spPr>
        <a:xfrm>
          <a:off x="1150702" y="0"/>
          <a:ext cx="1438197" cy="524312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1412858" y="0"/>
        <a:ext cx="913885" cy="524312"/>
      </dsp:txXfrm>
    </dsp:sp>
    <dsp:sp modelId="{BDA76CB6-F673-4196-B1BE-46E861A85EB1}">
      <dsp:nvSpPr>
        <dsp:cNvPr id="0" name=""/>
        <dsp:cNvSpPr/>
      </dsp:nvSpPr>
      <dsp:spPr>
        <a:xfrm>
          <a:off x="2301260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2563416" y="0"/>
        <a:ext cx="913885" cy="524312"/>
      </dsp:txXfrm>
    </dsp:sp>
    <dsp:sp modelId="{BE4026D4-F60E-42A4-9E62-D92D0DF516FA}">
      <dsp:nvSpPr>
        <dsp:cNvPr id="0" name=""/>
        <dsp:cNvSpPr/>
      </dsp:nvSpPr>
      <dsp:spPr>
        <a:xfrm>
          <a:off x="3451818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3713974" y="0"/>
        <a:ext cx="913885" cy="524312"/>
      </dsp:txXfrm>
    </dsp:sp>
    <dsp:sp modelId="{2A1C8FE1-E111-4104-A145-CB451FD08283}">
      <dsp:nvSpPr>
        <dsp:cNvPr id="0" name=""/>
        <dsp:cNvSpPr/>
      </dsp:nvSpPr>
      <dsp:spPr>
        <a:xfrm>
          <a:off x="4602376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4864532" y="0"/>
        <a:ext cx="913885" cy="524312"/>
      </dsp:txXfrm>
    </dsp:sp>
    <dsp:sp modelId="{06A0E526-3F10-4B01-AAA8-7D4D318C5184}">
      <dsp:nvSpPr>
        <dsp:cNvPr id="0" name=""/>
        <dsp:cNvSpPr/>
      </dsp:nvSpPr>
      <dsp:spPr>
        <a:xfrm>
          <a:off x="5752934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6015090" y="0"/>
        <a:ext cx="913885" cy="524312"/>
      </dsp:txXfrm>
    </dsp:sp>
    <dsp:sp modelId="{25CB98AF-348D-42F7-A3FA-600B1A8794AD}">
      <dsp:nvSpPr>
        <dsp:cNvPr id="0" name=""/>
        <dsp:cNvSpPr/>
      </dsp:nvSpPr>
      <dsp:spPr>
        <a:xfrm>
          <a:off x="6903492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7165648" y="0"/>
        <a:ext cx="913885" cy="524312"/>
      </dsp:txXfrm>
    </dsp:sp>
    <dsp:sp modelId="{5CA211BD-E36C-455E-99B4-494A44B9929A}">
      <dsp:nvSpPr>
        <dsp:cNvPr id="0" name=""/>
        <dsp:cNvSpPr/>
      </dsp:nvSpPr>
      <dsp:spPr>
        <a:xfrm>
          <a:off x="8054051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8316207" y="0"/>
        <a:ext cx="913885" cy="524312"/>
      </dsp:txXfrm>
    </dsp:sp>
    <dsp:sp modelId="{F0506FF9-18ED-439A-8F07-5D1BBE9FF477}">
      <dsp:nvSpPr>
        <dsp:cNvPr id="0" name=""/>
        <dsp:cNvSpPr/>
      </dsp:nvSpPr>
      <dsp:spPr>
        <a:xfrm>
          <a:off x="9204609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9466765" y="0"/>
        <a:ext cx="913885" cy="524312"/>
      </dsp:txXfrm>
    </dsp:sp>
    <dsp:sp modelId="{235DED03-6F3E-4FC4-93F1-CB1F749E9ECD}">
      <dsp:nvSpPr>
        <dsp:cNvPr id="0" name=""/>
        <dsp:cNvSpPr/>
      </dsp:nvSpPr>
      <dsp:spPr>
        <a:xfrm>
          <a:off x="10355167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10617323" y="0"/>
        <a:ext cx="913885" cy="5243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2357A-FA40-4488-B9D9-507C5C36D345}">
      <dsp:nvSpPr>
        <dsp:cNvPr id="0" name=""/>
        <dsp:cNvSpPr/>
      </dsp:nvSpPr>
      <dsp:spPr>
        <a:xfrm>
          <a:off x="143" y="0"/>
          <a:ext cx="1438197" cy="524312"/>
        </a:xfrm>
        <a:prstGeom prst="homePlate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143" y="0"/>
        <a:ext cx="1307119" cy="524312"/>
      </dsp:txXfrm>
    </dsp:sp>
    <dsp:sp modelId="{8895A54E-1235-4F45-B719-52EA61A82AF6}">
      <dsp:nvSpPr>
        <dsp:cNvPr id="0" name=""/>
        <dsp:cNvSpPr/>
      </dsp:nvSpPr>
      <dsp:spPr>
        <a:xfrm>
          <a:off x="1150702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1412858" y="0"/>
        <a:ext cx="913885" cy="524312"/>
      </dsp:txXfrm>
    </dsp:sp>
    <dsp:sp modelId="{BDA76CB6-F673-4196-B1BE-46E861A85EB1}">
      <dsp:nvSpPr>
        <dsp:cNvPr id="0" name=""/>
        <dsp:cNvSpPr/>
      </dsp:nvSpPr>
      <dsp:spPr>
        <a:xfrm>
          <a:off x="2301260" y="0"/>
          <a:ext cx="1438197" cy="524312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2563416" y="0"/>
        <a:ext cx="913885" cy="524312"/>
      </dsp:txXfrm>
    </dsp:sp>
    <dsp:sp modelId="{BE4026D4-F60E-42A4-9E62-D92D0DF516FA}">
      <dsp:nvSpPr>
        <dsp:cNvPr id="0" name=""/>
        <dsp:cNvSpPr/>
      </dsp:nvSpPr>
      <dsp:spPr>
        <a:xfrm>
          <a:off x="3451818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3713974" y="0"/>
        <a:ext cx="913885" cy="524312"/>
      </dsp:txXfrm>
    </dsp:sp>
    <dsp:sp modelId="{2A1C8FE1-E111-4104-A145-CB451FD08283}">
      <dsp:nvSpPr>
        <dsp:cNvPr id="0" name=""/>
        <dsp:cNvSpPr/>
      </dsp:nvSpPr>
      <dsp:spPr>
        <a:xfrm>
          <a:off x="4602376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4864532" y="0"/>
        <a:ext cx="913885" cy="524312"/>
      </dsp:txXfrm>
    </dsp:sp>
    <dsp:sp modelId="{06A0E526-3F10-4B01-AAA8-7D4D318C5184}">
      <dsp:nvSpPr>
        <dsp:cNvPr id="0" name=""/>
        <dsp:cNvSpPr/>
      </dsp:nvSpPr>
      <dsp:spPr>
        <a:xfrm>
          <a:off x="5752934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6015090" y="0"/>
        <a:ext cx="913885" cy="524312"/>
      </dsp:txXfrm>
    </dsp:sp>
    <dsp:sp modelId="{25CB98AF-348D-42F7-A3FA-600B1A8794AD}">
      <dsp:nvSpPr>
        <dsp:cNvPr id="0" name=""/>
        <dsp:cNvSpPr/>
      </dsp:nvSpPr>
      <dsp:spPr>
        <a:xfrm>
          <a:off x="6903492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7165648" y="0"/>
        <a:ext cx="913885" cy="524312"/>
      </dsp:txXfrm>
    </dsp:sp>
    <dsp:sp modelId="{5CA211BD-E36C-455E-99B4-494A44B9929A}">
      <dsp:nvSpPr>
        <dsp:cNvPr id="0" name=""/>
        <dsp:cNvSpPr/>
      </dsp:nvSpPr>
      <dsp:spPr>
        <a:xfrm>
          <a:off x="8054051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8316207" y="0"/>
        <a:ext cx="913885" cy="524312"/>
      </dsp:txXfrm>
    </dsp:sp>
    <dsp:sp modelId="{F0506FF9-18ED-439A-8F07-5D1BBE9FF477}">
      <dsp:nvSpPr>
        <dsp:cNvPr id="0" name=""/>
        <dsp:cNvSpPr/>
      </dsp:nvSpPr>
      <dsp:spPr>
        <a:xfrm>
          <a:off x="9204609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9466765" y="0"/>
        <a:ext cx="913885" cy="524312"/>
      </dsp:txXfrm>
    </dsp:sp>
    <dsp:sp modelId="{235DED03-6F3E-4FC4-93F1-CB1F749E9ECD}">
      <dsp:nvSpPr>
        <dsp:cNvPr id="0" name=""/>
        <dsp:cNvSpPr/>
      </dsp:nvSpPr>
      <dsp:spPr>
        <a:xfrm>
          <a:off x="10355167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10617323" y="0"/>
        <a:ext cx="913885" cy="5243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2357A-FA40-4488-B9D9-507C5C36D345}">
      <dsp:nvSpPr>
        <dsp:cNvPr id="0" name=""/>
        <dsp:cNvSpPr/>
      </dsp:nvSpPr>
      <dsp:spPr>
        <a:xfrm>
          <a:off x="143" y="0"/>
          <a:ext cx="1438197" cy="524312"/>
        </a:xfrm>
        <a:prstGeom prst="homePlate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143" y="0"/>
        <a:ext cx="1307119" cy="524312"/>
      </dsp:txXfrm>
    </dsp:sp>
    <dsp:sp modelId="{8895A54E-1235-4F45-B719-52EA61A82AF6}">
      <dsp:nvSpPr>
        <dsp:cNvPr id="0" name=""/>
        <dsp:cNvSpPr/>
      </dsp:nvSpPr>
      <dsp:spPr>
        <a:xfrm>
          <a:off x="1150702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1412858" y="0"/>
        <a:ext cx="913885" cy="524312"/>
      </dsp:txXfrm>
    </dsp:sp>
    <dsp:sp modelId="{BDA76CB6-F673-4196-B1BE-46E861A85EB1}">
      <dsp:nvSpPr>
        <dsp:cNvPr id="0" name=""/>
        <dsp:cNvSpPr/>
      </dsp:nvSpPr>
      <dsp:spPr>
        <a:xfrm>
          <a:off x="2301260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2563416" y="0"/>
        <a:ext cx="913885" cy="524312"/>
      </dsp:txXfrm>
    </dsp:sp>
    <dsp:sp modelId="{BE4026D4-F60E-42A4-9E62-D92D0DF516FA}">
      <dsp:nvSpPr>
        <dsp:cNvPr id="0" name=""/>
        <dsp:cNvSpPr/>
      </dsp:nvSpPr>
      <dsp:spPr>
        <a:xfrm>
          <a:off x="3451818" y="0"/>
          <a:ext cx="1438197" cy="524312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3713974" y="0"/>
        <a:ext cx="913885" cy="524312"/>
      </dsp:txXfrm>
    </dsp:sp>
    <dsp:sp modelId="{2A1C8FE1-E111-4104-A145-CB451FD08283}">
      <dsp:nvSpPr>
        <dsp:cNvPr id="0" name=""/>
        <dsp:cNvSpPr/>
      </dsp:nvSpPr>
      <dsp:spPr>
        <a:xfrm>
          <a:off x="4602376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4864532" y="0"/>
        <a:ext cx="913885" cy="524312"/>
      </dsp:txXfrm>
    </dsp:sp>
    <dsp:sp modelId="{06A0E526-3F10-4B01-AAA8-7D4D318C5184}">
      <dsp:nvSpPr>
        <dsp:cNvPr id="0" name=""/>
        <dsp:cNvSpPr/>
      </dsp:nvSpPr>
      <dsp:spPr>
        <a:xfrm>
          <a:off x="5752934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6015090" y="0"/>
        <a:ext cx="913885" cy="524312"/>
      </dsp:txXfrm>
    </dsp:sp>
    <dsp:sp modelId="{25CB98AF-348D-42F7-A3FA-600B1A8794AD}">
      <dsp:nvSpPr>
        <dsp:cNvPr id="0" name=""/>
        <dsp:cNvSpPr/>
      </dsp:nvSpPr>
      <dsp:spPr>
        <a:xfrm>
          <a:off x="6903492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7165648" y="0"/>
        <a:ext cx="913885" cy="524312"/>
      </dsp:txXfrm>
    </dsp:sp>
    <dsp:sp modelId="{5CA211BD-E36C-455E-99B4-494A44B9929A}">
      <dsp:nvSpPr>
        <dsp:cNvPr id="0" name=""/>
        <dsp:cNvSpPr/>
      </dsp:nvSpPr>
      <dsp:spPr>
        <a:xfrm>
          <a:off x="8054051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8316207" y="0"/>
        <a:ext cx="913885" cy="524312"/>
      </dsp:txXfrm>
    </dsp:sp>
    <dsp:sp modelId="{F0506FF9-18ED-439A-8F07-5D1BBE9FF477}">
      <dsp:nvSpPr>
        <dsp:cNvPr id="0" name=""/>
        <dsp:cNvSpPr/>
      </dsp:nvSpPr>
      <dsp:spPr>
        <a:xfrm>
          <a:off x="9204609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9466765" y="0"/>
        <a:ext cx="913885" cy="524312"/>
      </dsp:txXfrm>
    </dsp:sp>
    <dsp:sp modelId="{235DED03-6F3E-4FC4-93F1-CB1F749E9ECD}">
      <dsp:nvSpPr>
        <dsp:cNvPr id="0" name=""/>
        <dsp:cNvSpPr/>
      </dsp:nvSpPr>
      <dsp:spPr>
        <a:xfrm>
          <a:off x="10355167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10617323" y="0"/>
        <a:ext cx="913885" cy="5243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2357A-FA40-4488-B9D9-507C5C36D345}">
      <dsp:nvSpPr>
        <dsp:cNvPr id="0" name=""/>
        <dsp:cNvSpPr/>
      </dsp:nvSpPr>
      <dsp:spPr>
        <a:xfrm>
          <a:off x="143" y="0"/>
          <a:ext cx="1438197" cy="524312"/>
        </a:xfrm>
        <a:prstGeom prst="homePlate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143" y="0"/>
        <a:ext cx="1307119" cy="524312"/>
      </dsp:txXfrm>
    </dsp:sp>
    <dsp:sp modelId="{8895A54E-1235-4F45-B719-52EA61A82AF6}">
      <dsp:nvSpPr>
        <dsp:cNvPr id="0" name=""/>
        <dsp:cNvSpPr/>
      </dsp:nvSpPr>
      <dsp:spPr>
        <a:xfrm>
          <a:off x="1150702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1412858" y="0"/>
        <a:ext cx="913885" cy="524312"/>
      </dsp:txXfrm>
    </dsp:sp>
    <dsp:sp modelId="{BDA76CB6-F673-4196-B1BE-46E861A85EB1}">
      <dsp:nvSpPr>
        <dsp:cNvPr id="0" name=""/>
        <dsp:cNvSpPr/>
      </dsp:nvSpPr>
      <dsp:spPr>
        <a:xfrm>
          <a:off x="2301260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2563416" y="0"/>
        <a:ext cx="913885" cy="524312"/>
      </dsp:txXfrm>
    </dsp:sp>
    <dsp:sp modelId="{BE4026D4-F60E-42A4-9E62-D92D0DF516FA}">
      <dsp:nvSpPr>
        <dsp:cNvPr id="0" name=""/>
        <dsp:cNvSpPr/>
      </dsp:nvSpPr>
      <dsp:spPr>
        <a:xfrm>
          <a:off x="3451818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3713974" y="0"/>
        <a:ext cx="913885" cy="524312"/>
      </dsp:txXfrm>
    </dsp:sp>
    <dsp:sp modelId="{2A1C8FE1-E111-4104-A145-CB451FD08283}">
      <dsp:nvSpPr>
        <dsp:cNvPr id="0" name=""/>
        <dsp:cNvSpPr/>
      </dsp:nvSpPr>
      <dsp:spPr>
        <a:xfrm>
          <a:off x="4602376" y="0"/>
          <a:ext cx="1438197" cy="524312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4864532" y="0"/>
        <a:ext cx="913885" cy="524312"/>
      </dsp:txXfrm>
    </dsp:sp>
    <dsp:sp modelId="{06A0E526-3F10-4B01-AAA8-7D4D318C5184}">
      <dsp:nvSpPr>
        <dsp:cNvPr id="0" name=""/>
        <dsp:cNvSpPr/>
      </dsp:nvSpPr>
      <dsp:spPr>
        <a:xfrm>
          <a:off x="5752934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6015090" y="0"/>
        <a:ext cx="913885" cy="524312"/>
      </dsp:txXfrm>
    </dsp:sp>
    <dsp:sp modelId="{25CB98AF-348D-42F7-A3FA-600B1A8794AD}">
      <dsp:nvSpPr>
        <dsp:cNvPr id="0" name=""/>
        <dsp:cNvSpPr/>
      </dsp:nvSpPr>
      <dsp:spPr>
        <a:xfrm>
          <a:off x="6903492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7165648" y="0"/>
        <a:ext cx="913885" cy="524312"/>
      </dsp:txXfrm>
    </dsp:sp>
    <dsp:sp modelId="{5CA211BD-E36C-455E-99B4-494A44B9929A}">
      <dsp:nvSpPr>
        <dsp:cNvPr id="0" name=""/>
        <dsp:cNvSpPr/>
      </dsp:nvSpPr>
      <dsp:spPr>
        <a:xfrm>
          <a:off x="8054051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8316207" y="0"/>
        <a:ext cx="913885" cy="524312"/>
      </dsp:txXfrm>
    </dsp:sp>
    <dsp:sp modelId="{F0506FF9-18ED-439A-8F07-5D1BBE9FF477}">
      <dsp:nvSpPr>
        <dsp:cNvPr id="0" name=""/>
        <dsp:cNvSpPr/>
      </dsp:nvSpPr>
      <dsp:spPr>
        <a:xfrm>
          <a:off x="9204609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9466765" y="0"/>
        <a:ext cx="913885" cy="524312"/>
      </dsp:txXfrm>
    </dsp:sp>
    <dsp:sp modelId="{235DED03-6F3E-4FC4-93F1-CB1F749E9ECD}">
      <dsp:nvSpPr>
        <dsp:cNvPr id="0" name=""/>
        <dsp:cNvSpPr/>
      </dsp:nvSpPr>
      <dsp:spPr>
        <a:xfrm>
          <a:off x="10355167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10617323" y="0"/>
        <a:ext cx="913885" cy="5243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2357A-FA40-4488-B9D9-507C5C36D345}">
      <dsp:nvSpPr>
        <dsp:cNvPr id="0" name=""/>
        <dsp:cNvSpPr/>
      </dsp:nvSpPr>
      <dsp:spPr>
        <a:xfrm>
          <a:off x="143" y="0"/>
          <a:ext cx="1438197" cy="524312"/>
        </a:xfrm>
        <a:prstGeom prst="homePlate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143" y="0"/>
        <a:ext cx="1307119" cy="524312"/>
      </dsp:txXfrm>
    </dsp:sp>
    <dsp:sp modelId="{8895A54E-1235-4F45-B719-52EA61A82AF6}">
      <dsp:nvSpPr>
        <dsp:cNvPr id="0" name=""/>
        <dsp:cNvSpPr/>
      </dsp:nvSpPr>
      <dsp:spPr>
        <a:xfrm>
          <a:off x="1150702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1412858" y="0"/>
        <a:ext cx="913885" cy="524312"/>
      </dsp:txXfrm>
    </dsp:sp>
    <dsp:sp modelId="{BDA76CB6-F673-4196-B1BE-46E861A85EB1}">
      <dsp:nvSpPr>
        <dsp:cNvPr id="0" name=""/>
        <dsp:cNvSpPr/>
      </dsp:nvSpPr>
      <dsp:spPr>
        <a:xfrm>
          <a:off x="2301260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2563416" y="0"/>
        <a:ext cx="913885" cy="524312"/>
      </dsp:txXfrm>
    </dsp:sp>
    <dsp:sp modelId="{BE4026D4-F60E-42A4-9E62-D92D0DF516FA}">
      <dsp:nvSpPr>
        <dsp:cNvPr id="0" name=""/>
        <dsp:cNvSpPr/>
      </dsp:nvSpPr>
      <dsp:spPr>
        <a:xfrm>
          <a:off x="3451818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3713974" y="0"/>
        <a:ext cx="913885" cy="524312"/>
      </dsp:txXfrm>
    </dsp:sp>
    <dsp:sp modelId="{2A1C8FE1-E111-4104-A145-CB451FD08283}">
      <dsp:nvSpPr>
        <dsp:cNvPr id="0" name=""/>
        <dsp:cNvSpPr/>
      </dsp:nvSpPr>
      <dsp:spPr>
        <a:xfrm>
          <a:off x="4602376" y="0"/>
          <a:ext cx="1438197" cy="524312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4864532" y="0"/>
        <a:ext cx="913885" cy="524312"/>
      </dsp:txXfrm>
    </dsp:sp>
    <dsp:sp modelId="{06A0E526-3F10-4B01-AAA8-7D4D318C5184}">
      <dsp:nvSpPr>
        <dsp:cNvPr id="0" name=""/>
        <dsp:cNvSpPr/>
      </dsp:nvSpPr>
      <dsp:spPr>
        <a:xfrm>
          <a:off x="5752934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6015090" y="0"/>
        <a:ext cx="913885" cy="524312"/>
      </dsp:txXfrm>
    </dsp:sp>
    <dsp:sp modelId="{25CB98AF-348D-42F7-A3FA-600B1A8794AD}">
      <dsp:nvSpPr>
        <dsp:cNvPr id="0" name=""/>
        <dsp:cNvSpPr/>
      </dsp:nvSpPr>
      <dsp:spPr>
        <a:xfrm>
          <a:off x="6903492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7165648" y="0"/>
        <a:ext cx="913885" cy="524312"/>
      </dsp:txXfrm>
    </dsp:sp>
    <dsp:sp modelId="{5CA211BD-E36C-455E-99B4-494A44B9929A}">
      <dsp:nvSpPr>
        <dsp:cNvPr id="0" name=""/>
        <dsp:cNvSpPr/>
      </dsp:nvSpPr>
      <dsp:spPr>
        <a:xfrm>
          <a:off x="8054051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8316207" y="0"/>
        <a:ext cx="913885" cy="524312"/>
      </dsp:txXfrm>
    </dsp:sp>
    <dsp:sp modelId="{F0506FF9-18ED-439A-8F07-5D1BBE9FF477}">
      <dsp:nvSpPr>
        <dsp:cNvPr id="0" name=""/>
        <dsp:cNvSpPr/>
      </dsp:nvSpPr>
      <dsp:spPr>
        <a:xfrm>
          <a:off x="9204609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9466765" y="0"/>
        <a:ext cx="913885" cy="524312"/>
      </dsp:txXfrm>
    </dsp:sp>
    <dsp:sp modelId="{235DED03-6F3E-4FC4-93F1-CB1F749E9ECD}">
      <dsp:nvSpPr>
        <dsp:cNvPr id="0" name=""/>
        <dsp:cNvSpPr/>
      </dsp:nvSpPr>
      <dsp:spPr>
        <a:xfrm>
          <a:off x="10355167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10617323" y="0"/>
        <a:ext cx="913885" cy="52431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2357A-FA40-4488-B9D9-507C5C36D345}">
      <dsp:nvSpPr>
        <dsp:cNvPr id="0" name=""/>
        <dsp:cNvSpPr/>
      </dsp:nvSpPr>
      <dsp:spPr>
        <a:xfrm>
          <a:off x="143" y="0"/>
          <a:ext cx="1438197" cy="524312"/>
        </a:xfrm>
        <a:prstGeom prst="homePlate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143" y="0"/>
        <a:ext cx="1307119" cy="524312"/>
      </dsp:txXfrm>
    </dsp:sp>
    <dsp:sp modelId="{8895A54E-1235-4F45-B719-52EA61A82AF6}">
      <dsp:nvSpPr>
        <dsp:cNvPr id="0" name=""/>
        <dsp:cNvSpPr/>
      </dsp:nvSpPr>
      <dsp:spPr>
        <a:xfrm>
          <a:off x="1150702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1412858" y="0"/>
        <a:ext cx="913885" cy="524312"/>
      </dsp:txXfrm>
    </dsp:sp>
    <dsp:sp modelId="{BDA76CB6-F673-4196-B1BE-46E861A85EB1}">
      <dsp:nvSpPr>
        <dsp:cNvPr id="0" name=""/>
        <dsp:cNvSpPr/>
      </dsp:nvSpPr>
      <dsp:spPr>
        <a:xfrm>
          <a:off x="2301260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2563416" y="0"/>
        <a:ext cx="913885" cy="524312"/>
      </dsp:txXfrm>
    </dsp:sp>
    <dsp:sp modelId="{BE4026D4-F60E-42A4-9E62-D92D0DF516FA}">
      <dsp:nvSpPr>
        <dsp:cNvPr id="0" name=""/>
        <dsp:cNvSpPr/>
      </dsp:nvSpPr>
      <dsp:spPr>
        <a:xfrm>
          <a:off x="3451818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3713974" y="0"/>
        <a:ext cx="913885" cy="524312"/>
      </dsp:txXfrm>
    </dsp:sp>
    <dsp:sp modelId="{2A1C8FE1-E111-4104-A145-CB451FD08283}">
      <dsp:nvSpPr>
        <dsp:cNvPr id="0" name=""/>
        <dsp:cNvSpPr/>
      </dsp:nvSpPr>
      <dsp:spPr>
        <a:xfrm>
          <a:off x="4602376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4864532" y="0"/>
        <a:ext cx="913885" cy="524312"/>
      </dsp:txXfrm>
    </dsp:sp>
    <dsp:sp modelId="{06A0E526-3F10-4B01-AAA8-7D4D318C5184}">
      <dsp:nvSpPr>
        <dsp:cNvPr id="0" name=""/>
        <dsp:cNvSpPr/>
      </dsp:nvSpPr>
      <dsp:spPr>
        <a:xfrm>
          <a:off x="5752934" y="0"/>
          <a:ext cx="1438197" cy="524312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6015090" y="0"/>
        <a:ext cx="913885" cy="524312"/>
      </dsp:txXfrm>
    </dsp:sp>
    <dsp:sp modelId="{25CB98AF-348D-42F7-A3FA-600B1A8794AD}">
      <dsp:nvSpPr>
        <dsp:cNvPr id="0" name=""/>
        <dsp:cNvSpPr/>
      </dsp:nvSpPr>
      <dsp:spPr>
        <a:xfrm>
          <a:off x="6903492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7165648" y="0"/>
        <a:ext cx="913885" cy="524312"/>
      </dsp:txXfrm>
    </dsp:sp>
    <dsp:sp modelId="{5CA211BD-E36C-455E-99B4-494A44B9929A}">
      <dsp:nvSpPr>
        <dsp:cNvPr id="0" name=""/>
        <dsp:cNvSpPr/>
      </dsp:nvSpPr>
      <dsp:spPr>
        <a:xfrm>
          <a:off x="8054051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8316207" y="0"/>
        <a:ext cx="913885" cy="524312"/>
      </dsp:txXfrm>
    </dsp:sp>
    <dsp:sp modelId="{F0506FF9-18ED-439A-8F07-5D1BBE9FF477}">
      <dsp:nvSpPr>
        <dsp:cNvPr id="0" name=""/>
        <dsp:cNvSpPr/>
      </dsp:nvSpPr>
      <dsp:spPr>
        <a:xfrm>
          <a:off x="9204609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9466765" y="0"/>
        <a:ext cx="913885" cy="524312"/>
      </dsp:txXfrm>
    </dsp:sp>
    <dsp:sp modelId="{235DED03-6F3E-4FC4-93F1-CB1F749E9ECD}">
      <dsp:nvSpPr>
        <dsp:cNvPr id="0" name=""/>
        <dsp:cNvSpPr/>
      </dsp:nvSpPr>
      <dsp:spPr>
        <a:xfrm>
          <a:off x="10355167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10617323" y="0"/>
        <a:ext cx="913885" cy="5243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2357A-FA40-4488-B9D9-507C5C36D345}">
      <dsp:nvSpPr>
        <dsp:cNvPr id="0" name=""/>
        <dsp:cNvSpPr/>
      </dsp:nvSpPr>
      <dsp:spPr>
        <a:xfrm>
          <a:off x="143" y="0"/>
          <a:ext cx="1438197" cy="524312"/>
        </a:xfrm>
        <a:prstGeom prst="homePlate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143" y="0"/>
        <a:ext cx="1307119" cy="524312"/>
      </dsp:txXfrm>
    </dsp:sp>
    <dsp:sp modelId="{8895A54E-1235-4F45-B719-52EA61A82AF6}">
      <dsp:nvSpPr>
        <dsp:cNvPr id="0" name=""/>
        <dsp:cNvSpPr/>
      </dsp:nvSpPr>
      <dsp:spPr>
        <a:xfrm>
          <a:off x="1150702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1412858" y="0"/>
        <a:ext cx="913885" cy="524312"/>
      </dsp:txXfrm>
    </dsp:sp>
    <dsp:sp modelId="{BDA76CB6-F673-4196-B1BE-46E861A85EB1}">
      <dsp:nvSpPr>
        <dsp:cNvPr id="0" name=""/>
        <dsp:cNvSpPr/>
      </dsp:nvSpPr>
      <dsp:spPr>
        <a:xfrm>
          <a:off x="2301260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2563416" y="0"/>
        <a:ext cx="913885" cy="524312"/>
      </dsp:txXfrm>
    </dsp:sp>
    <dsp:sp modelId="{BE4026D4-F60E-42A4-9E62-D92D0DF516FA}">
      <dsp:nvSpPr>
        <dsp:cNvPr id="0" name=""/>
        <dsp:cNvSpPr/>
      </dsp:nvSpPr>
      <dsp:spPr>
        <a:xfrm>
          <a:off x="3451818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3713974" y="0"/>
        <a:ext cx="913885" cy="524312"/>
      </dsp:txXfrm>
    </dsp:sp>
    <dsp:sp modelId="{2A1C8FE1-E111-4104-A145-CB451FD08283}">
      <dsp:nvSpPr>
        <dsp:cNvPr id="0" name=""/>
        <dsp:cNvSpPr/>
      </dsp:nvSpPr>
      <dsp:spPr>
        <a:xfrm>
          <a:off x="4602376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4864532" y="0"/>
        <a:ext cx="913885" cy="524312"/>
      </dsp:txXfrm>
    </dsp:sp>
    <dsp:sp modelId="{06A0E526-3F10-4B01-AAA8-7D4D318C5184}">
      <dsp:nvSpPr>
        <dsp:cNvPr id="0" name=""/>
        <dsp:cNvSpPr/>
      </dsp:nvSpPr>
      <dsp:spPr>
        <a:xfrm>
          <a:off x="5752934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6015090" y="0"/>
        <a:ext cx="913885" cy="524312"/>
      </dsp:txXfrm>
    </dsp:sp>
    <dsp:sp modelId="{25CB98AF-348D-42F7-A3FA-600B1A8794AD}">
      <dsp:nvSpPr>
        <dsp:cNvPr id="0" name=""/>
        <dsp:cNvSpPr/>
      </dsp:nvSpPr>
      <dsp:spPr>
        <a:xfrm>
          <a:off x="6903492" y="0"/>
          <a:ext cx="1438197" cy="524312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7165648" y="0"/>
        <a:ext cx="913885" cy="524312"/>
      </dsp:txXfrm>
    </dsp:sp>
    <dsp:sp modelId="{5CA211BD-E36C-455E-99B4-494A44B9929A}">
      <dsp:nvSpPr>
        <dsp:cNvPr id="0" name=""/>
        <dsp:cNvSpPr/>
      </dsp:nvSpPr>
      <dsp:spPr>
        <a:xfrm>
          <a:off x="8054051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8316207" y="0"/>
        <a:ext cx="913885" cy="524312"/>
      </dsp:txXfrm>
    </dsp:sp>
    <dsp:sp modelId="{F0506FF9-18ED-439A-8F07-5D1BBE9FF477}">
      <dsp:nvSpPr>
        <dsp:cNvPr id="0" name=""/>
        <dsp:cNvSpPr/>
      </dsp:nvSpPr>
      <dsp:spPr>
        <a:xfrm>
          <a:off x="9204609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9466765" y="0"/>
        <a:ext cx="913885" cy="524312"/>
      </dsp:txXfrm>
    </dsp:sp>
    <dsp:sp modelId="{235DED03-6F3E-4FC4-93F1-CB1F749E9ECD}">
      <dsp:nvSpPr>
        <dsp:cNvPr id="0" name=""/>
        <dsp:cNvSpPr/>
      </dsp:nvSpPr>
      <dsp:spPr>
        <a:xfrm>
          <a:off x="10355167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10617323" y="0"/>
        <a:ext cx="913885" cy="52431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2357A-FA40-4488-B9D9-507C5C36D345}">
      <dsp:nvSpPr>
        <dsp:cNvPr id="0" name=""/>
        <dsp:cNvSpPr/>
      </dsp:nvSpPr>
      <dsp:spPr>
        <a:xfrm>
          <a:off x="143" y="0"/>
          <a:ext cx="1438197" cy="524312"/>
        </a:xfrm>
        <a:prstGeom prst="homePlate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143" y="0"/>
        <a:ext cx="1307119" cy="524312"/>
      </dsp:txXfrm>
    </dsp:sp>
    <dsp:sp modelId="{8895A54E-1235-4F45-B719-52EA61A82AF6}">
      <dsp:nvSpPr>
        <dsp:cNvPr id="0" name=""/>
        <dsp:cNvSpPr/>
      </dsp:nvSpPr>
      <dsp:spPr>
        <a:xfrm>
          <a:off x="1150702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1412858" y="0"/>
        <a:ext cx="913885" cy="524312"/>
      </dsp:txXfrm>
    </dsp:sp>
    <dsp:sp modelId="{BDA76CB6-F673-4196-B1BE-46E861A85EB1}">
      <dsp:nvSpPr>
        <dsp:cNvPr id="0" name=""/>
        <dsp:cNvSpPr/>
      </dsp:nvSpPr>
      <dsp:spPr>
        <a:xfrm>
          <a:off x="2301260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2563416" y="0"/>
        <a:ext cx="913885" cy="524312"/>
      </dsp:txXfrm>
    </dsp:sp>
    <dsp:sp modelId="{BE4026D4-F60E-42A4-9E62-D92D0DF516FA}">
      <dsp:nvSpPr>
        <dsp:cNvPr id="0" name=""/>
        <dsp:cNvSpPr/>
      </dsp:nvSpPr>
      <dsp:spPr>
        <a:xfrm>
          <a:off x="3451818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3713974" y="0"/>
        <a:ext cx="913885" cy="524312"/>
      </dsp:txXfrm>
    </dsp:sp>
    <dsp:sp modelId="{2A1C8FE1-E111-4104-A145-CB451FD08283}">
      <dsp:nvSpPr>
        <dsp:cNvPr id="0" name=""/>
        <dsp:cNvSpPr/>
      </dsp:nvSpPr>
      <dsp:spPr>
        <a:xfrm>
          <a:off x="4602376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4864532" y="0"/>
        <a:ext cx="913885" cy="524312"/>
      </dsp:txXfrm>
    </dsp:sp>
    <dsp:sp modelId="{06A0E526-3F10-4B01-AAA8-7D4D318C5184}">
      <dsp:nvSpPr>
        <dsp:cNvPr id="0" name=""/>
        <dsp:cNvSpPr/>
      </dsp:nvSpPr>
      <dsp:spPr>
        <a:xfrm>
          <a:off x="5752934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6015090" y="0"/>
        <a:ext cx="913885" cy="524312"/>
      </dsp:txXfrm>
    </dsp:sp>
    <dsp:sp modelId="{25CB98AF-348D-42F7-A3FA-600B1A8794AD}">
      <dsp:nvSpPr>
        <dsp:cNvPr id="0" name=""/>
        <dsp:cNvSpPr/>
      </dsp:nvSpPr>
      <dsp:spPr>
        <a:xfrm>
          <a:off x="6903492" y="0"/>
          <a:ext cx="1438197" cy="524312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7165648" y="0"/>
        <a:ext cx="913885" cy="524312"/>
      </dsp:txXfrm>
    </dsp:sp>
    <dsp:sp modelId="{5CA211BD-E36C-455E-99B4-494A44B9929A}">
      <dsp:nvSpPr>
        <dsp:cNvPr id="0" name=""/>
        <dsp:cNvSpPr/>
      </dsp:nvSpPr>
      <dsp:spPr>
        <a:xfrm>
          <a:off x="8054051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8316207" y="0"/>
        <a:ext cx="913885" cy="524312"/>
      </dsp:txXfrm>
    </dsp:sp>
    <dsp:sp modelId="{F0506FF9-18ED-439A-8F07-5D1BBE9FF477}">
      <dsp:nvSpPr>
        <dsp:cNvPr id="0" name=""/>
        <dsp:cNvSpPr/>
      </dsp:nvSpPr>
      <dsp:spPr>
        <a:xfrm>
          <a:off x="9204609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9466765" y="0"/>
        <a:ext cx="913885" cy="524312"/>
      </dsp:txXfrm>
    </dsp:sp>
    <dsp:sp modelId="{235DED03-6F3E-4FC4-93F1-CB1F749E9ECD}">
      <dsp:nvSpPr>
        <dsp:cNvPr id="0" name=""/>
        <dsp:cNvSpPr/>
      </dsp:nvSpPr>
      <dsp:spPr>
        <a:xfrm>
          <a:off x="10355167" y="0"/>
          <a:ext cx="1438197" cy="524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2700" kern="1200" dirty="0"/>
        </a:p>
      </dsp:txBody>
      <dsp:txXfrm>
        <a:off x="10617323" y="0"/>
        <a:ext cx="913885" cy="524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39E7D-037F-4DB1-A6E9-C4F86B223ED7}" type="datetimeFigureOut">
              <a:rPr lang="fr-CH" smtClean="0"/>
              <a:t>19.12.2018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4C39F-D98E-4687-9CFB-7B304177859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85715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4C39F-D98E-4687-9CFB-7B304177859B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71657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Rappel de la fonctionnalité.</a:t>
            </a:r>
          </a:p>
          <a:p>
            <a:pPr fontAlgn="base"/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Principe : partage instantané &amp;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rarr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le serveur doit pouvoir envoyer un message à un client</a:t>
            </a:r>
          </a:p>
          <a:p>
            <a:pPr fontAlgn="base"/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</a:t>
            </a:r>
          </a:p>
          <a:p>
            <a:pPr fontAlgn="base"/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Environnement d'exécution permettant l'exécution de JavaScript côté serveur (hors navigateur).</a:t>
            </a:r>
          </a:p>
          <a:p>
            <a:pPr fontAlgn="base"/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source, multiplateforme Fournit un gestionnaire de paquet (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permettant d'installer différents modules.</a:t>
            </a:r>
          </a:p>
          <a:p>
            <a:pPr fontAlgn="base"/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C'est l'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ecosystème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bibliothèques open source le plus grand au monde.</a:t>
            </a:r>
          </a:p>
          <a:p>
            <a:pPr fontAlgn="base"/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</a:t>
            </a:r>
          </a:p>
          <a:p>
            <a:pPr fontAlgn="base"/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Utilisation de la bibliothèque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Implémentation en JavaScript des versions 8 et 13 du protocole "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</a:p>
          <a:p>
            <a:pPr fontAlgn="base"/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: succession de requêtes et réponses alternatives (le client questionne le serveur)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 bidirectionnel : une connexion statique s'établit entre le serveur et le client et les deux peuvent s'envoyer des données quand ils le veulent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4C39F-D98E-4687-9CFB-7B304177859B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13895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4C39F-D98E-4687-9CFB-7B304177859B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0663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4C39F-D98E-4687-9CFB-7B304177859B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0032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Nous avons réussi à résoudre certains problèmes grâce à la classe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4C39F-D98E-4687-9CFB-7B304177859B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78541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Nous avons réussi à résoudre certains problèmes grâce à la classe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4C39F-D98E-4687-9CFB-7B304177859B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18575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Nous avons réussi à résoudre certains problèmes grâce à la classe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4C39F-D98E-4687-9CFB-7B304177859B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6710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4C39F-D98E-4687-9CFB-7B304177859B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5540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4C39F-D98E-4687-9CFB-7B304177859B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59211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4C39F-D98E-4687-9CFB-7B304177859B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44842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4C39F-D98E-4687-9CFB-7B304177859B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46817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4C39F-D98E-4687-9CFB-7B304177859B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6923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4C39F-D98E-4687-9CFB-7B304177859B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8591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4C39F-D98E-4687-9CFB-7B304177859B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3887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4C39F-D98E-4687-9CFB-7B304177859B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61323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Next </a:t>
            </a:r>
            <a:r>
              <a:rPr lang="fr-CH" dirty="0" err="1"/>
              <a:t>quesiton</a:t>
            </a:r>
            <a:r>
              <a:rPr lang="fr-CH" dirty="0"/>
              <a:t> </a:t>
            </a:r>
            <a:r>
              <a:rPr lang="fr-CH" dirty="0">
                <a:sym typeface="Wingdings" panose="05000000000000000000" pitchFamily="2" charset="2"/>
              </a:rPr>
              <a:t> recharge les blocs avec les nouvelles données</a:t>
            </a:r>
          </a:p>
          <a:p>
            <a:r>
              <a:rPr lang="fr-CH" dirty="0">
                <a:sym typeface="Wingdings" panose="05000000000000000000" pitchFamily="2" charset="2"/>
              </a:rPr>
              <a:t>Poster un commentaire  recharge les commentaires et le compteur de commentaires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4C39F-D98E-4687-9CFB-7B304177859B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11266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F3DF-F181-47E5-B794-B4178E1D8036}" type="datetimeFigureOut">
              <a:rPr lang="fr-CH" smtClean="0"/>
              <a:t>19.12.2018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CFC6-1B78-430E-9B38-CF1235A63DD5}" type="slidenum">
              <a:rPr lang="fr-CH" smtClean="0"/>
              <a:t>‹N°›</a:t>
            </a:fld>
            <a:endParaRPr lang="fr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03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F3DF-F181-47E5-B794-B4178E1D8036}" type="datetimeFigureOut">
              <a:rPr lang="fr-CH" smtClean="0"/>
              <a:t>19.12.2018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CFC6-1B78-430E-9B38-CF1235A63DD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1403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F3DF-F181-47E5-B794-B4178E1D8036}" type="datetimeFigureOut">
              <a:rPr lang="fr-CH" smtClean="0"/>
              <a:t>19.12.2018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CFC6-1B78-430E-9B38-CF1235A63DD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8337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F3DF-F181-47E5-B794-B4178E1D8036}" type="datetimeFigureOut">
              <a:rPr lang="fr-CH" smtClean="0"/>
              <a:t>19.12.2018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CFC6-1B78-430E-9B38-CF1235A63DD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134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F3DF-F181-47E5-B794-B4178E1D8036}" type="datetimeFigureOut">
              <a:rPr lang="fr-CH" smtClean="0"/>
              <a:t>19.12.2018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CFC6-1B78-430E-9B38-CF1235A63DD5}" type="slidenum">
              <a:rPr lang="fr-CH" smtClean="0"/>
              <a:t>‹N°›</a:t>
            </a:fld>
            <a:endParaRPr lang="fr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2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F3DF-F181-47E5-B794-B4178E1D8036}" type="datetimeFigureOut">
              <a:rPr lang="fr-CH" smtClean="0"/>
              <a:t>19.12.2018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CFC6-1B78-430E-9B38-CF1235A63DD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97563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F3DF-F181-47E5-B794-B4178E1D8036}" type="datetimeFigureOut">
              <a:rPr lang="fr-CH" smtClean="0"/>
              <a:t>19.12.2018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CFC6-1B78-430E-9B38-CF1235A63DD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0203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F3DF-F181-47E5-B794-B4178E1D8036}" type="datetimeFigureOut">
              <a:rPr lang="fr-CH" smtClean="0"/>
              <a:t>19.12.2018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CFC6-1B78-430E-9B38-CF1235A63DD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5897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F3DF-F181-47E5-B794-B4178E1D8036}" type="datetimeFigureOut">
              <a:rPr lang="fr-CH" smtClean="0"/>
              <a:t>19.12.2018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CFC6-1B78-430E-9B38-CF1235A63DD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7388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CCF3DF-F181-47E5-B794-B4178E1D8036}" type="datetimeFigureOut">
              <a:rPr lang="fr-CH" smtClean="0"/>
              <a:t>19.12.2018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97CFC6-1B78-430E-9B38-CF1235A63DD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1161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F3DF-F181-47E5-B794-B4178E1D8036}" type="datetimeFigureOut">
              <a:rPr lang="fr-CH" smtClean="0"/>
              <a:t>19.12.2018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CFC6-1B78-430E-9B38-CF1235A63DD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5068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CCF3DF-F181-47E5-B794-B4178E1D8036}" type="datetimeFigureOut">
              <a:rPr lang="fr-CH" smtClean="0"/>
              <a:t>19.12.2018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97CFC6-1B78-430E-9B38-CF1235A63DD5}" type="slidenum">
              <a:rPr lang="fr-CH" smtClean="0"/>
              <a:t>‹N°›</a:t>
            </a:fld>
            <a:endParaRPr lang="fr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15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19.png"/><Relationship Id="rId9" Type="http://schemas.microsoft.com/office/2007/relationships/diagramDrawing" Target="../diagrams/drawing8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21.png"/><Relationship Id="rId7" Type="http://schemas.openxmlformats.org/officeDocument/2006/relationships/diagramQuickStyle" Target="../diagrams/quickStyle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10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microsoft.com/office/2007/relationships/diagramDrawing" Target="../diagrams/drawing10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4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4.xml"/><Relationship Id="rId5" Type="http://schemas.openxmlformats.org/officeDocument/2006/relationships/diagramData" Target="../diagrams/data14.xml"/><Relationship Id="rId4" Type="http://schemas.openxmlformats.org/officeDocument/2006/relationships/image" Target="../media/image2.png"/><Relationship Id="rId9" Type="http://schemas.microsoft.com/office/2007/relationships/diagramDrawing" Target="../diagrams/drawin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8.pn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5.png"/><Relationship Id="rId10" Type="http://schemas.microsoft.com/office/2007/relationships/diagramDrawing" Target="../diagrams/drawing2.xml"/><Relationship Id="rId4" Type="http://schemas.openxmlformats.org/officeDocument/2006/relationships/image" Target="../media/image9.png"/><Relationship Id="rId9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10.png"/><Relationship Id="rId7" Type="http://schemas.openxmlformats.org/officeDocument/2006/relationships/diagramData" Target="../diagrams/data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microsoft.com/office/2007/relationships/diagramDrawing" Target="../diagrams/drawing3.xml"/><Relationship Id="rId5" Type="http://schemas.openxmlformats.org/officeDocument/2006/relationships/image" Target="../media/image5.png"/><Relationship Id="rId10" Type="http://schemas.openxmlformats.org/officeDocument/2006/relationships/diagramColors" Target="../diagrams/colors3.xml"/><Relationship Id="rId4" Type="http://schemas.openxmlformats.org/officeDocument/2006/relationships/image" Target="../media/image11.png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comments" Target="../comments/comment1.xml"/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diagramColors" Target="../diagrams/colors6.xml"/><Relationship Id="rId5" Type="http://schemas.openxmlformats.org/officeDocument/2006/relationships/image" Target="../media/image16.png"/><Relationship Id="rId10" Type="http://schemas.openxmlformats.org/officeDocument/2006/relationships/diagramQuickStyle" Target="../diagrams/quickStyle6.xml"/><Relationship Id="rId4" Type="http://schemas.openxmlformats.org/officeDocument/2006/relationships/image" Target="../media/image15.png"/><Relationship Id="rId9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18.png"/><Relationship Id="rId7" Type="http://schemas.openxmlformats.org/officeDocument/2006/relationships/diagramQuickStyle" Target="../diagrams/quickStyle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5.png"/><Relationship Id="rId9" Type="http://schemas.microsoft.com/office/2007/relationships/diagramDrawing" Target="../diagrams/drawin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6800" y="758952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fr-CH" sz="7600" b="1" dirty="0" err="1">
                <a:latin typeface="+mn-lt"/>
                <a:ea typeface="Batang" panose="02030600000101010101" pitchFamily="18" charset="-127"/>
                <a:cs typeface="Arial" panose="020B0604020202020204" pitchFamily="34" charset="0"/>
              </a:rPr>
              <a:t>Complex</a:t>
            </a:r>
            <a:r>
              <a:rPr lang="fr-CH" sz="7600" b="1" dirty="0">
                <a:latin typeface="+mn-lt"/>
                <a:ea typeface="Batang" panose="02030600000101010101" pitchFamily="18" charset="-127"/>
                <a:cs typeface="Arial" panose="020B0604020202020204" pitchFamily="34" charset="0"/>
              </a:rPr>
              <a:t>-DLMA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344FE82-D466-4EDB-B8A3-2643CDFDBA88}"/>
              </a:ext>
            </a:extLst>
          </p:cNvPr>
          <p:cNvSpPr txBox="1">
            <a:spLocks/>
          </p:cNvSpPr>
          <p:nvPr/>
        </p:nvSpPr>
        <p:spPr>
          <a:xfrm>
            <a:off x="845283" y="758952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CH" sz="7600" b="1" dirty="0">
                <a:latin typeface="Arial" panose="020B06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				  </a:t>
            </a:r>
            <a:r>
              <a:rPr lang="fr-CH" sz="7600" b="1" dirty="0">
                <a:latin typeface="+mn-lt"/>
                <a:ea typeface="Batang" panose="02030600000101010101" pitchFamily="18" charset="-127"/>
                <a:cs typeface="Arial" panose="020B0604020202020204" pitchFamily="34" charset="0"/>
              </a:rPr>
              <a:t>DLMA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6800" y="4455619"/>
            <a:ext cx="10058400" cy="1778127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fr-CH" dirty="0">
                <a:solidFill>
                  <a:schemeClr val="tx1"/>
                </a:solidFill>
                <a:latin typeface="+mn-lt"/>
                <a:ea typeface="Batang" panose="02030600000101010101" pitchFamily="18" charset="-127"/>
                <a:cs typeface="Arial" panose="020B0604020202020204" pitchFamily="34" charset="0"/>
              </a:rPr>
              <a:t>Projet </a:t>
            </a:r>
            <a:r>
              <a:rPr lang="fr-CH" dirty="0" err="1">
                <a:solidFill>
                  <a:schemeClr val="tx1"/>
                </a:solidFill>
                <a:latin typeface="+mn-lt"/>
                <a:ea typeface="Batang" panose="02030600000101010101" pitchFamily="18" charset="-127"/>
                <a:cs typeface="Arial" panose="020B0604020202020204" pitchFamily="34" charset="0"/>
              </a:rPr>
              <a:t>devweb</a:t>
            </a:r>
            <a:br>
              <a:rPr lang="fr-CH" dirty="0">
                <a:solidFill>
                  <a:schemeClr val="tx1"/>
                </a:solidFill>
                <a:latin typeface="+mn-lt"/>
                <a:ea typeface="Batang" panose="02030600000101010101" pitchFamily="18" charset="-127"/>
                <a:cs typeface="Arial" panose="020B0604020202020204" pitchFamily="34" charset="0"/>
              </a:rPr>
            </a:br>
            <a:r>
              <a:rPr lang="fr-CH" dirty="0">
                <a:solidFill>
                  <a:schemeClr val="tx1"/>
                </a:solidFill>
                <a:latin typeface="+mn-lt"/>
                <a:ea typeface="Batang" panose="02030600000101010101" pitchFamily="18" charset="-127"/>
                <a:cs typeface="Arial" panose="020B0604020202020204" pitchFamily="34" charset="0"/>
              </a:rPr>
              <a:t>19 décembre 2018</a:t>
            </a:r>
          </a:p>
          <a:p>
            <a:pPr algn="ctr"/>
            <a:r>
              <a:rPr lang="fr-CH" b="1" dirty="0">
                <a:solidFill>
                  <a:schemeClr val="tx1"/>
                </a:solidFill>
                <a:latin typeface="+mn-lt"/>
                <a:ea typeface="Batang" panose="02030600000101010101" pitchFamily="18" charset="-127"/>
                <a:cs typeface="Arial" panose="020B0604020202020204" pitchFamily="34" charset="0"/>
              </a:rPr>
              <a:t>Responsables</a:t>
            </a:r>
            <a:br>
              <a:rPr lang="fr-CH" dirty="0">
                <a:solidFill>
                  <a:schemeClr val="tx1"/>
                </a:solidFill>
                <a:latin typeface="+mn-lt"/>
                <a:ea typeface="Batang" panose="02030600000101010101" pitchFamily="18" charset="-127"/>
                <a:cs typeface="Arial" panose="020B0604020202020204" pitchFamily="34" charset="0"/>
              </a:rPr>
            </a:br>
            <a:r>
              <a:rPr lang="fr-CH" sz="2600" cap="none" dirty="0">
                <a:solidFill>
                  <a:schemeClr val="tx1"/>
                </a:solidFill>
                <a:latin typeface="+mn-lt"/>
                <a:ea typeface="Batang" panose="02030600000101010101" pitchFamily="18" charset="-127"/>
                <a:cs typeface="Arial" panose="020B0604020202020204" pitchFamily="34" charset="0"/>
              </a:rPr>
              <a:t>Grunenwald David</a:t>
            </a:r>
          </a:p>
          <a:p>
            <a:pPr algn="ctr"/>
            <a:r>
              <a:rPr lang="fr-CH" b="1" dirty="0">
                <a:solidFill>
                  <a:schemeClr val="tx1"/>
                </a:solidFill>
                <a:latin typeface="+mn-lt"/>
                <a:ea typeface="Batang" panose="02030600000101010101" pitchFamily="18" charset="-127"/>
                <a:cs typeface="Arial" panose="020B0604020202020204" pitchFamily="34" charset="0"/>
              </a:rPr>
              <a:t>Etudiants</a:t>
            </a:r>
            <a:br>
              <a:rPr lang="fr-CH" dirty="0">
                <a:solidFill>
                  <a:schemeClr val="tx1"/>
                </a:solidFill>
                <a:latin typeface="+mn-lt"/>
                <a:ea typeface="Batang" panose="02030600000101010101" pitchFamily="18" charset="-127"/>
                <a:cs typeface="Arial" panose="020B0604020202020204" pitchFamily="34" charset="0"/>
              </a:rPr>
            </a:br>
            <a:r>
              <a:rPr lang="fr-CH" cap="none" dirty="0">
                <a:solidFill>
                  <a:schemeClr val="tx1"/>
                </a:solidFill>
                <a:latin typeface="+mn-lt"/>
                <a:ea typeface="Batang" panose="02030600000101010101" pitchFamily="18" charset="-127"/>
                <a:cs typeface="Arial" panose="020B0604020202020204" pitchFamily="34" charset="0"/>
              </a:rPr>
              <a:t>Chacun Guillaume, Herbelin Ludovic, Wohlfahrt Alexander</a:t>
            </a:r>
            <a:br>
              <a:rPr lang="fr-CH" cap="none" dirty="0">
                <a:solidFill>
                  <a:schemeClr val="tx1"/>
                </a:solidFill>
                <a:latin typeface="+mn-lt"/>
                <a:ea typeface="Batang" panose="02030600000101010101" pitchFamily="18" charset="-127"/>
                <a:cs typeface="Arial" panose="020B0604020202020204" pitchFamily="34" charset="0"/>
              </a:rPr>
            </a:br>
            <a:r>
              <a:rPr lang="fr-CH" cap="none" dirty="0">
                <a:solidFill>
                  <a:schemeClr val="tx1"/>
                </a:solidFill>
                <a:latin typeface="+mn-lt"/>
                <a:ea typeface="Batang" panose="02030600000101010101" pitchFamily="18" charset="-127"/>
                <a:cs typeface="Arial" panose="020B0604020202020204" pitchFamily="34" charset="0"/>
              </a:rPr>
              <a:t>INF3dlm-a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05D2F66-E6C0-475E-B706-3CB747DCF0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40626" y="1180579"/>
            <a:ext cx="3169997" cy="27293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FB2ECC9-5254-4FBF-9981-F025139593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5835" y="1180579"/>
            <a:ext cx="3169997" cy="27293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F5B3448-A628-4E1F-B761-F2E91E264C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5835" y="3163144"/>
            <a:ext cx="3421644" cy="148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7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07407E-6 L -0.49544 -0.02524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79" y="-127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1543 -0.17477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21" y="-875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544 -0.02524 L -0.65039 -0.19862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7" y="-868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-4.81481E-6 L -0.51341 0.0007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77" y="2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4.81481E-6 L 0.51797 -0.00115 " pathEditMode="relative" rAng="0" ptsTypes="AA">
                                      <p:cBhvr>
                                        <p:cTn id="2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9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>
            <a:extLst>
              <a:ext uri="{FF2B5EF4-FFF2-40B4-BE49-F238E27FC236}">
                <a16:creationId xmlns:a16="http://schemas.microsoft.com/office/drawing/2014/main" id="{F1A9FC09-ED84-44EB-9A43-E0D69708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F707B900-17AB-489C-893F-B59072EFA6CF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39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268288">
              <a:buFont typeface="Courier New" panose="02070309020205020404" pitchFamily="49" charset="0"/>
              <a:buChar char="o"/>
            </a:pPr>
            <a:r>
              <a:rPr lang="fr-CH" sz="2800" dirty="0"/>
              <a:t>Partage "instantané" d'une question à un autre utilisateur en ligne</a:t>
            </a:r>
          </a:p>
          <a:p>
            <a:pPr marL="360363" indent="-268288">
              <a:buFont typeface="Courier New" panose="02070309020205020404" pitchFamily="49" charset="0"/>
              <a:buChar char="o"/>
            </a:pPr>
            <a:r>
              <a:rPr lang="fr-CH" sz="2800" dirty="0"/>
              <a:t>Node.js qu'est-ce que c'est ?</a:t>
            </a:r>
          </a:p>
          <a:p>
            <a:pPr marL="360363" indent="-268288">
              <a:buFont typeface="Courier New" panose="02070309020205020404" pitchFamily="49" charset="0"/>
              <a:buChar char="o"/>
            </a:pPr>
            <a:r>
              <a:rPr lang="fr-CH" sz="2800" dirty="0"/>
              <a:t>Utilisation des </a:t>
            </a:r>
            <a:r>
              <a:rPr lang="fr-CH" sz="2800" dirty="0" err="1"/>
              <a:t>WebSockets</a:t>
            </a:r>
            <a:r>
              <a:rPr lang="fr-CH" sz="2800" dirty="0"/>
              <a:t> de Node.js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247837A-647D-4828-B6DC-DDEC449881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006" y="664590"/>
            <a:ext cx="1937672" cy="834034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96A4D5F6-1336-4B4F-A01A-3D8E69D8C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330" y="3544681"/>
            <a:ext cx="4837317" cy="25502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8461DA66-66DA-436D-AE70-549F8C4846BD}"/>
              </a:ext>
            </a:extLst>
          </p:cNvPr>
          <p:cNvCxnSpPr>
            <a:cxnSpLocks/>
          </p:cNvCxnSpPr>
          <p:nvPr/>
        </p:nvCxnSpPr>
        <p:spPr>
          <a:xfrm flipH="1">
            <a:off x="9586451" y="4532672"/>
            <a:ext cx="1582994" cy="8455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F311F7A7-4DFC-42D7-8038-4F90B2F0BA6E}"/>
              </a:ext>
            </a:extLst>
          </p:cNvPr>
          <p:cNvSpPr txBox="1"/>
          <p:nvPr/>
        </p:nvSpPr>
        <p:spPr>
          <a:xfrm>
            <a:off x="0" y="6411178"/>
            <a:ext cx="398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>
                <a:solidFill>
                  <a:schemeClr val="bg1"/>
                </a:solidFill>
              </a:rPr>
              <a:t>10</a:t>
            </a:r>
          </a:p>
        </p:txBody>
      </p:sp>
      <p:graphicFrame>
        <p:nvGraphicFramePr>
          <p:cNvPr id="18" name="Espace réservé du contenu 5">
            <a:extLst>
              <a:ext uri="{FF2B5EF4-FFF2-40B4-BE49-F238E27FC236}">
                <a16:creationId xmlns:a16="http://schemas.microsoft.com/office/drawing/2014/main" id="{E78E27B6-C143-4DA0-B024-6D10FF5D5E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0721688"/>
              </p:ext>
            </p:extLst>
          </p:nvPr>
        </p:nvGraphicFramePr>
        <p:xfrm>
          <a:off x="398491" y="6333688"/>
          <a:ext cx="11793509" cy="524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35918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>
            <a:extLst>
              <a:ext uri="{FF2B5EF4-FFF2-40B4-BE49-F238E27FC236}">
                <a16:creationId xmlns:a16="http://schemas.microsoft.com/office/drawing/2014/main" id="{F1A9FC09-ED84-44EB-9A43-E0D69708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Node.js – client-serveur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F707B900-17AB-489C-893F-B59072EFA6CF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39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268288">
              <a:buFont typeface="Courier New" panose="02070309020205020404" pitchFamily="49" charset="0"/>
              <a:buChar char="o"/>
            </a:pPr>
            <a:endParaRPr lang="fr-CH" sz="36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C52AA3F-0D5B-4E6F-881F-C45DAEACBF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006" y="664590"/>
            <a:ext cx="1937672" cy="83403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A4D81CC6-1DCB-4101-BB1B-93062AD317FB}"/>
              </a:ext>
            </a:extLst>
          </p:cNvPr>
          <p:cNvSpPr txBox="1"/>
          <p:nvPr/>
        </p:nvSpPr>
        <p:spPr>
          <a:xfrm>
            <a:off x="0" y="6411178"/>
            <a:ext cx="398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>
                <a:solidFill>
                  <a:schemeClr val="bg1"/>
                </a:solidFill>
              </a:rPr>
              <a:t>11</a:t>
            </a:r>
          </a:p>
        </p:txBody>
      </p:sp>
      <p:graphicFrame>
        <p:nvGraphicFramePr>
          <p:cNvPr id="16" name="Espace réservé du contenu 5">
            <a:extLst>
              <a:ext uri="{FF2B5EF4-FFF2-40B4-BE49-F238E27FC236}">
                <a16:creationId xmlns:a16="http://schemas.microsoft.com/office/drawing/2014/main" id="{D70D3790-87A8-45BE-AAC4-BA47586807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8002253"/>
              </p:ext>
            </p:extLst>
          </p:nvPr>
        </p:nvGraphicFramePr>
        <p:xfrm>
          <a:off x="398491" y="6333688"/>
          <a:ext cx="11793509" cy="524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Image 8">
            <a:extLst>
              <a:ext uri="{FF2B5EF4-FFF2-40B4-BE49-F238E27FC236}">
                <a16:creationId xmlns:a16="http://schemas.microsoft.com/office/drawing/2014/main" id="{E0CF86B5-ADF4-489E-971C-C594ACDDA7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63218"/>
            <a:ext cx="9127459" cy="318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8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>
            <a:extLst>
              <a:ext uri="{FF2B5EF4-FFF2-40B4-BE49-F238E27FC236}">
                <a16:creationId xmlns:a16="http://schemas.microsoft.com/office/drawing/2014/main" id="{F1A9FC09-ED84-44EB-9A43-E0D69708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Node.js – client-serveur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F707B900-17AB-489C-893F-B59072EFA6CF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39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268288">
              <a:buFont typeface="Courier New" panose="02070309020205020404" pitchFamily="49" charset="0"/>
              <a:buChar char="o"/>
            </a:pPr>
            <a:endParaRPr lang="fr-CH" sz="3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7C05647-EA07-4877-971A-382A9461C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163169"/>
            <a:ext cx="8602305" cy="91371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87AEF64-D838-4ED2-A54B-743D3E789B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006" y="664590"/>
            <a:ext cx="1937672" cy="83403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42787C8-920E-4057-874C-DFD706F5E81E}"/>
              </a:ext>
            </a:extLst>
          </p:cNvPr>
          <p:cNvSpPr txBox="1"/>
          <p:nvPr/>
        </p:nvSpPr>
        <p:spPr>
          <a:xfrm>
            <a:off x="0" y="6411178"/>
            <a:ext cx="398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>
                <a:solidFill>
                  <a:schemeClr val="bg1"/>
                </a:solidFill>
              </a:rPr>
              <a:t>12</a:t>
            </a:r>
          </a:p>
        </p:txBody>
      </p:sp>
      <p:graphicFrame>
        <p:nvGraphicFramePr>
          <p:cNvPr id="16" name="Espace réservé du contenu 5">
            <a:extLst>
              <a:ext uri="{FF2B5EF4-FFF2-40B4-BE49-F238E27FC236}">
                <a16:creationId xmlns:a16="http://schemas.microsoft.com/office/drawing/2014/main" id="{ED72EAA6-D3F5-402F-9CB4-FA3A66C0C3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8604237"/>
              </p:ext>
            </p:extLst>
          </p:nvPr>
        </p:nvGraphicFramePr>
        <p:xfrm>
          <a:off x="398491" y="6333688"/>
          <a:ext cx="11793509" cy="524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9" name="Image 8">
            <a:extLst>
              <a:ext uri="{FF2B5EF4-FFF2-40B4-BE49-F238E27FC236}">
                <a16:creationId xmlns:a16="http://schemas.microsoft.com/office/drawing/2014/main" id="{03D7EF04-8D3E-4D06-9CAC-03CA008976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23472"/>
            <a:ext cx="9662869" cy="307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5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>
            <a:extLst>
              <a:ext uri="{FF2B5EF4-FFF2-40B4-BE49-F238E27FC236}">
                <a16:creationId xmlns:a16="http://schemas.microsoft.com/office/drawing/2014/main" id="{F1A9FC09-ED84-44EB-9A43-E0D69708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Problèmes rencontrés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05F153E3-3384-49FB-AF3C-353CAAA333DB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39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268288">
              <a:buFont typeface="Courier New" panose="02070309020205020404" pitchFamily="49" charset="0"/>
              <a:buChar char="o"/>
            </a:pPr>
            <a:r>
              <a:rPr lang="fr-CH" sz="2800" dirty="0"/>
              <a:t>8 requêtes AJAX </a:t>
            </a:r>
            <a:r>
              <a:rPr lang="fr-CH" sz="2800" dirty="0">
                <a:sym typeface="Wingdings" panose="05000000000000000000" pitchFamily="2" charset="2"/>
              </a:rPr>
              <a:t> 1</a:t>
            </a:r>
          </a:p>
          <a:p>
            <a:pPr marL="360363" indent="-268288">
              <a:buFont typeface="Courier New" panose="02070309020205020404" pitchFamily="49" charset="0"/>
              <a:buChar char="o"/>
            </a:pPr>
            <a:r>
              <a:rPr lang="fr-CH" sz="2800" dirty="0">
                <a:sym typeface="Wingdings" panose="05000000000000000000" pitchFamily="2" charset="2"/>
              </a:rPr>
              <a:t>Select N + 1 avec Eloquent</a:t>
            </a:r>
          </a:p>
          <a:p>
            <a:pPr marL="652971" lvl="1" indent="-268288">
              <a:buFont typeface="Courier New" panose="02070309020205020404" pitchFamily="49" charset="0"/>
              <a:buChar char="o"/>
            </a:pPr>
            <a:r>
              <a:rPr lang="fr-CH" sz="2400" dirty="0">
                <a:sym typeface="Wingdings" panose="05000000000000000000" pitchFamily="2" charset="2"/>
              </a:rPr>
              <a:t>Répété plusieurs fois</a:t>
            </a:r>
          </a:p>
          <a:p>
            <a:pPr marL="652971" lvl="1" indent="-268288">
              <a:buFont typeface="Courier New" panose="02070309020205020404" pitchFamily="49" charset="0"/>
              <a:buChar char="o"/>
            </a:pPr>
            <a:r>
              <a:rPr lang="fr-CH" sz="2400" dirty="0" err="1">
                <a:sym typeface="Wingdings" panose="05000000000000000000" pitchFamily="2" charset="2"/>
              </a:rPr>
              <a:t>Debug</a:t>
            </a:r>
            <a:r>
              <a:rPr lang="fr-CH" sz="2400" dirty="0">
                <a:sym typeface="Wingdings" panose="05000000000000000000" pitchFamily="2" charset="2"/>
              </a:rPr>
              <a:t> bar </a:t>
            </a:r>
            <a:r>
              <a:rPr lang="fr-CH" sz="2400" dirty="0" err="1">
                <a:sym typeface="Wingdings" panose="05000000000000000000" pitchFamily="2" charset="2"/>
              </a:rPr>
              <a:t>Laravel</a:t>
            </a:r>
            <a:endParaRPr lang="fr-CH" sz="2400" dirty="0">
              <a:sym typeface="Wingdings" panose="05000000000000000000" pitchFamily="2" charset="2"/>
            </a:endParaRPr>
          </a:p>
          <a:p>
            <a:pPr marL="652971" lvl="1" indent="-268288">
              <a:buFont typeface="Courier New" panose="02070309020205020404" pitchFamily="49" charset="0"/>
              <a:buChar char="o"/>
            </a:pPr>
            <a:r>
              <a:rPr lang="fr-CH" sz="2400" dirty="0" err="1">
                <a:sym typeface="Wingdings" panose="05000000000000000000" pitchFamily="2" charset="2"/>
              </a:rPr>
              <a:t>With</a:t>
            </a:r>
            <a:r>
              <a:rPr lang="fr-CH" sz="2400" dirty="0">
                <a:sym typeface="Wingdings" panose="05000000000000000000" pitchFamily="2" charset="2"/>
              </a:rPr>
              <a:t> de Eloquent</a:t>
            </a:r>
            <a:endParaRPr lang="fr-CH" sz="2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340085F-7E1D-4CDE-BC85-1800800ADA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006" y="664590"/>
            <a:ext cx="1937672" cy="8340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3AFE60F-7434-4018-AAF6-51EE0F5D7E65}"/>
              </a:ext>
            </a:extLst>
          </p:cNvPr>
          <p:cNvSpPr txBox="1"/>
          <p:nvPr/>
        </p:nvSpPr>
        <p:spPr>
          <a:xfrm>
            <a:off x="0" y="6411178"/>
            <a:ext cx="398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>
                <a:solidFill>
                  <a:schemeClr val="bg1"/>
                </a:solidFill>
              </a:rPr>
              <a:t>13</a:t>
            </a:r>
          </a:p>
        </p:txBody>
      </p:sp>
      <p:graphicFrame>
        <p:nvGraphicFramePr>
          <p:cNvPr id="12" name="Espace réservé du contenu 5">
            <a:extLst>
              <a:ext uri="{FF2B5EF4-FFF2-40B4-BE49-F238E27FC236}">
                <a16:creationId xmlns:a16="http://schemas.microsoft.com/office/drawing/2014/main" id="{044B11E8-2BD0-439E-A74A-F8ABA0A7F2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9533625"/>
              </p:ext>
            </p:extLst>
          </p:nvPr>
        </p:nvGraphicFramePr>
        <p:xfrm>
          <a:off x="398491" y="6333688"/>
          <a:ext cx="11793509" cy="524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8593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>
            <a:extLst>
              <a:ext uri="{FF2B5EF4-FFF2-40B4-BE49-F238E27FC236}">
                <a16:creationId xmlns:a16="http://schemas.microsoft.com/office/drawing/2014/main" id="{F1A9FC09-ED84-44EB-9A43-E0D69708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Améliorations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05F153E3-3384-49FB-AF3C-353CAAA333DB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39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268288">
              <a:buFont typeface="Courier New" panose="02070309020205020404" pitchFamily="49" charset="0"/>
              <a:buChar char="o"/>
            </a:pPr>
            <a:r>
              <a:rPr lang="fr-CH" sz="2800" dirty="0"/>
              <a:t>Spam des utilisateurs anonymes</a:t>
            </a:r>
          </a:p>
          <a:p>
            <a:pPr marL="360363" indent="-268288">
              <a:buFont typeface="Courier New" panose="02070309020205020404" pitchFamily="49" charset="0"/>
              <a:buChar char="o"/>
            </a:pPr>
            <a:r>
              <a:rPr lang="fr-CH" sz="2800" dirty="0"/>
              <a:t>Recherche des utilisateurs en ligne à l’aide de requêtes AJAX</a:t>
            </a:r>
          </a:p>
          <a:p>
            <a:pPr marL="360363" indent="-268288">
              <a:buFont typeface="Courier New" panose="02070309020205020404" pitchFamily="49" charset="0"/>
              <a:buChar char="o"/>
            </a:pPr>
            <a:r>
              <a:rPr lang="fr-CH" sz="2800" dirty="0"/>
              <a:t>Edition des </a:t>
            </a:r>
            <a:r>
              <a:rPr lang="fr-CH" sz="2800" dirty="0" err="1"/>
              <a:t>DLMAs</a:t>
            </a:r>
            <a:endParaRPr lang="fr-CH" sz="2800" dirty="0"/>
          </a:p>
          <a:p>
            <a:pPr marL="360363" indent="-268288">
              <a:buFont typeface="Courier New" panose="02070309020205020404" pitchFamily="49" charset="0"/>
              <a:buChar char="o"/>
            </a:pPr>
            <a:r>
              <a:rPr lang="fr-CH" sz="2800" dirty="0"/>
              <a:t>Signalement des </a:t>
            </a:r>
            <a:r>
              <a:rPr lang="fr-CH" sz="2800" dirty="0" err="1"/>
              <a:t>DLMAs</a:t>
            </a:r>
            <a:endParaRPr lang="fr-CH" sz="28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12717CC-6EF4-4F7A-AA7E-047AB92ACB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006" y="664590"/>
            <a:ext cx="1937672" cy="8340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FFC597E-70E0-442E-AB34-225F02029F96}"/>
              </a:ext>
            </a:extLst>
          </p:cNvPr>
          <p:cNvSpPr txBox="1"/>
          <p:nvPr/>
        </p:nvSpPr>
        <p:spPr>
          <a:xfrm>
            <a:off x="0" y="6411178"/>
            <a:ext cx="398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>
                <a:solidFill>
                  <a:schemeClr val="bg1"/>
                </a:solidFill>
              </a:rPr>
              <a:t>14</a:t>
            </a:r>
          </a:p>
        </p:txBody>
      </p:sp>
      <p:graphicFrame>
        <p:nvGraphicFramePr>
          <p:cNvPr id="12" name="Espace réservé du contenu 5">
            <a:extLst>
              <a:ext uri="{FF2B5EF4-FFF2-40B4-BE49-F238E27FC236}">
                <a16:creationId xmlns:a16="http://schemas.microsoft.com/office/drawing/2014/main" id="{6A6FDE18-8CAE-406D-9013-76F1D88E74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0611225"/>
              </p:ext>
            </p:extLst>
          </p:nvPr>
        </p:nvGraphicFramePr>
        <p:xfrm>
          <a:off x="398491" y="6333688"/>
          <a:ext cx="11793509" cy="524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9435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>
            <a:extLst>
              <a:ext uri="{FF2B5EF4-FFF2-40B4-BE49-F238E27FC236}">
                <a16:creationId xmlns:a16="http://schemas.microsoft.com/office/drawing/2014/main" id="{F1A9FC09-ED84-44EB-9A43-E0D69708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05F153E3-3384-49FB-AF3C-353CAAA333DB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39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268288">
              <a:buFont typeface="Courier New" panose="02070309020205020404" pitchFamily="49" charset="0"/>
              <a:buChar char="o"/>
            </a:pPr>
            <a:r>
              <a:rPr lang="fr-CH" sz="2800" dirty="0"/>
              <a:t>Fonctionnalités minimales et visées terminées</a:t>
            </a:r>
          </a:p>
          <a:p>
            <a:pPr marL="360363" indent="-268288">
              <a:buFont typeface="Courier New" panose="02070309020205020404" pitchFamily="49" charset="0"/>
              <a:buChar char="o"/>
            </a:pPr>
            <a:r>
              <a:rPr lang="fr-CH" sz="2800" dirty="0"/>
              <a:t>Fonctionnalités supplémentaires</a:t>
            </a:r>
          </a:p>
          <a:p>
            <a:pPr marL="360363" indent="-268288">
              <a:buFont typeface="Courier New" panose="02070309020205020404" pitchFamily="49" charset="0"/>
              <a:buChar char="o"/>
            </a:pPr>
            <a:r>
              <a:rPr lang="fr-CH" sz="2800" dirty="0"/>
              <a:t>Découverte d’une nouvelle technologie : Node.js</a:t>
            </a:r>
          </a:p>
          <a:p>
            <a:pPr marL="360363" indent="-268288">
              <a:buFont typeface="Courier New" panose="02070309020205020404" pitchFamily="49" charset="0"/>
              <a:buChar char="o"/>
            </a:pPr>
            <a:r>
              <a:rPr lang="fr-CH" sz="2800" dirty="0"/>
              <a:t>Aucun bug connu</a:t>
            </a:r>
          </a:p>
          <a:p>
            <a:pPr marL="360363" indent="-268288">
              <a:buFont typeface="Courier New" panose="02070309020205020404" pitchFamily="49" charset="0"/>
              <a:buChar char="o"/>
            </a:pPr>
            <a:r>
              <a:rPr lang="fr-CH" sz="2800" dirty="0"/>
              <a:t>Testé par la classe et des proches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EBACFA6-AC77-4104-82B2-DEA92C0C91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006" y="664590"/>
            <a:ext cx="1937672" cy="8340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7DA5E86-60B2-4A09-818D-9178A742F3E8}"/>
              </a:ext>
            </a:extLst>
          </p:cNvPr>
          <p:cNvSpPr txBox="1"/>
          <p:nvPr/>
        </p:nvSpPr>
        <p:spPr>
          <a:xfrm>
            <a:off x="0" y="6411178"/>
            <a:ext cx="398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>
                <a:solidFill>
                  <a:schemeClr val="bg1"/>
                </a:solidFill>
              </a:rPr>
              <a:t>15</a:t>
            </a:r>
          </a:p>
        </p:txBody>
      </p:sp>
      <p:graphicFrame>
        <p:nvGraphicFramePr>
          <p:cNvPr id="12" name="Espace réservé du contenu 5">
            <a:extLst>
              <a:ext uri="{FF2B5EF4-FFF2-40B4-BE49-F238E27FC236}">
                <a16:creationId xmlns:a16="http://schemas.microsoft.com/office/drawing/2014/main" id="{70709729-0634-4E18-928A-5EE85A990E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1742139"/>
              </p:ext>
            </p:extLst>
          </p:nvPr>
        </p:nvGraphicFramePr>
        <p:xfrm>
          <a:off x="398491" y="6333688"/>
          <a:ext cx="11793509" cy="524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9874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Merci de votre attention 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85000"/>
              </a:lnSpc>
              <a:spcBef>
                <a:spcPct val="0"/>
              </a:spcBef>
              <a:buNone/>
            </a:pPr>
            <a:endParaRPr lang="fr-CH" sz="4800" spc="-50" dirty="0">
              <a:latin typeface="+mj-lt"/>
              <a:ea typeface="+mj-ea"/>
              <a:cs typeface="+mj-cs"/>
            </a:endParaRPr>
          </a:p>
          <a:p>
            <a:pPr marL="0" indent="0" algn="ctr">
              <a:lnSpc>
                <a:spcPct val="85000"/>
              </a:lnSpc>
              <a:spcBef>
                <a:spcPct val="0"/>
              </a:spcBef>
              <a:buNone/>
            </a:pPr>
            <a:endParaRPr lang="fr-CH" sz="4800" spc="-50" dirty="0">
              <a:latin typeface="+mj-lt"/>
              <a:ea typeface="+mj-ea"/>
              <a:cs typeface="+mj-cs"/>
            </a:endParaRPr>
          </a:p>
          <a:p>
            <a:pPr marL="0" indent="0" algn="ctr">
              <a:lnSpc>
                <a:spcPct val="85000"/>
              </a:lnSpc>
              <a:spcBef>
                <a:spcPct val="0"/>
              </a:spcBef>
              <a:buNone/>
            </a:pPr>
            <a:r>
              <a:rPr lang="fr-CH" sz="4800" spc="-50" dirty="0">
                <a:latin typeface="+mj-lt"/>
                <a:ea typeface="+mj-ea"/>
                <a:cs typeface="+mj-cs"/>
              </a:rPr>
              <a:t>Questions ?</a:t>
            </a:r>
          </a:p>
          <a:p>
            <a:pPr marL="0" indent="0" algn="ctr">
              <a:lnSpc>
                <a:spcPct val="85000"/>
              </a:lnSpc>
              <a:spcBef>
                <a:spcPct val="0"/>
              </a:spcBef>
              <a:buNone/>
            </a:pPr>
            <a:r>
              <a:rPr lang="fr-CH" sz="4800" spc="-50" dirty="0">
                <a:latin typeface="+mj-lt"/>
                <a:ea typeface="+mj-ea"/>
                <a:cs typeface="+mj-cs"/>
              </a:rPr>
              <a:t>Remarques ?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9C08566-6EEE-4A3D-A15A-6CBBE2DCC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5616" y="1836174"/>
            <a:ext cx="4755274" cy="409422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4D7AAA7-545F-4B43-A43A-AB44A65D69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00421" y="1810301"/>
            <a:ext cx="4755274" cy="409422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2135FE0-DC09-4C8F-88E0-90C62ACED1F1}"/>
              </a:ext>
            </a:extLst>
          </p:cNvPr>
          <p:cNvSpPr txBox="1"/>
          <p:nvPr/>
        </p:nvSpPr>
        <p:spPr>
          <a:xfrm>
            <a:off x="0" y="6411178"/>
            <a:ext cx="398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>
                <a:solidFill>
                  <a:schemeClr val="bg1"/>
                </a:solidFill>
              </a:rPr>
              <a:t>16</a:t>
            </a:r>
          </a:p>
        </p:txBody>
      </p:sp>
      <p:graphicFrame>
        <p:nvGraphicFramePr>
          <p:cNvPr id="9" name="Espace réservé du contenu 5">
            <a:extLst>
              <a:ext uri="{FF2B5EF4-FFF2-40B4-BE49-F238E27FC236}">
                <a16:creationId xmlns:a16="http://schemas.microsoft.com/office/drawing/2014/main" id="{B52AEB7C-0695-47B8-95C5-A6F6E8F912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4079801"/>
              </p:ext>
            </p:extLst>
          </p:nvPr>
        </p:nvGraphicFramePr>
        <p:xfrm>
          <a:off x="398491" y="6333688"/>
          <a:ext cx="11793509" cy="524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12800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-0.51055 -0.00231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34" y="-11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48148E-6 L 0.51133 -0.00232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60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Table des matières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399" cy="4347676"/>
          </a:xfrm>
        </p:spPr>
        <p:txBody>
          <a:bodyPr>
            <a:normAutofit fontScale="85000" lnSpcReduction="20000"/>
          </a:bodyPr>
          <a:lstStyle/>
          <a:p>
            <a:pPr marL="514350" indent="-648000">
              <a:buClrTx/>
              <a:buFont typeface="+mj-lt"/>
              <a:buAutoNum type="arabicPeriod"/>
            </a:pPr>
            <a:r>
              <a:rPr lang="fr-CH" sz="2800" dirty="0"/>
              <a:t>Introduction</a:t>
            </a:r>
          </a:p>
          <a:p>
            <a:pPr marL="514350" indent="-648000">
              <a:buClrTx/>
              <a:buFont typeface="+mj-lt"/>
              <a:buAutoNum type="arabicPeriod"/>
            </a:pPr>
            <a:r>
              <a:rPr lang="fr-CH" sz="2800" dirty="0"/>
              <a:t>Inspiration</a:t>
            </a:r>
          </a:p>
          <a:p>
            <a:pPr marL="514350" indent="-648000">
              <a:buClrTx/>
              <a:buFont typeface="+mj-lt"/>
              <a:buAutoNum type="arabicPeriod"/>
            </a:pPr>
            <a:r>
              <a:rPr lang="fr-CH" sz="2800" dirty="0"/>
              <a:t>Mobile first</a:t>
            </a:r>
          </a:p>
          <a:p>
            <a:pPr marL="514350" indent="-648000">
              <a:buClrTx/>
              <a:buFont typeface="+mj-lt"/>
              <a:buAutoNum type="arabicPeriod"/>
            </a:pPr>
            <a:r>
              <a:rPr lang="fr-CH" sz="2800" dirty="0"/>
              <a:t>Démonstration</a:t>
            </a:r>
          </a:p>
          <a:p>
            <a:pPr marL="514350" indent="-648000">
              <a:buClrTx/>
              <a:buFont typeface="+mj-lt"/>
              <a:buAutoNum type="arabicPeriod"/>
            </a:pPr>
            <a:r>
              <a:rPr lang="fr-CH" sz="2800" dirty="0"/>
              <a:t>Eloquent</a:t>
            </a:r>
          </a:p>
          <a:p>
            <a:pPr marL="514350" indent="-648000">
              <a:buClrTx/>
              <a:buFont typeface="+mj-lt"/>
              <a:buAutoNum type="arabicPeriod"/>
            </a:pPr>
            <a:r>
              <a:rPr lang="fr-CH" sz="2800" dirty="0"/>
              <a:t>Découpage du DOM</a:t>
            </a:r>
          </a:p>
          <a:p>
            <a:pPr marL="514350" indent="-648000">
              <a:buClrTx/>
              <a:buFont typeface="+mj-lt"/>
              <a:buAutoNum type="arabicPeriod"/>
            </a:pPr>
            <a:r>
              <a:rPr lang="fr-CH" sz="2800" dirty="0"/>
              <a:t>Node.js</a:t>
            </a:r>
          </a:p>
          <a:p>
            <a:pPr marL="514350" indent="-648000">
              <a:buClrTx/>
              <a:buFont typeface="+mj-lt"/>
              <a:buAutoNum type="arabicPeriod"/>
            </a:pPr>
            <a:r>
              <a:rPr lang="fr-CH" sz="2800" dirty="0"/>
              <a:t>Problèmes rencontrés</a:t>
            </a:r>
          </a:p>
          <a:p>
            <a:pPr marL="514350" indent="-648000">
              <a:buClrTx/>
              <a:buFont typeface="+mj-lt"/>
              <a:buAutoNum type="arabicPeriod"/>
            </a:pPr>
            <a:r>
              <a:rPr lang="fr-CH" sz="2800" dirty="0"/>
              <a:t>Améliorations possibles</a:t>
            </a:r>
          </a:p>
          <a:p>
            <a:pPr marL="514350" indent="-648000">
              <a:buClrTx/>
              <a:buFont typeface="+mj-lt"/>
              <a:buAutoNum type="arabicPeriod"/>
            </a:pPr>
            <a:r>
              <a:rPr lang="fr-CH" sz="2800" dirty="0"/>
              <a:t>Conclusion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891D4B8-1A71-4F2C-B2C2-78E85A2DCE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006" y="664590"/>
            <a:ext cx="1937672" cy="83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1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4"/>
            <a:ext cx="6409306" cy="4023360"/>
          </a:xfrm>
        </p:spPr>
        <p:txBody>
          <a:bodyPr>
            <a:normAutofit/>
          </a:bodyPr>
          <a:lstStyle/>
          <a:p>
            <a:pPr marL="360363" indent="-268288">
              <a:buFont typeface="Courier New" panose="02070309020205020404" pitchFamily="49" charset="0"/>
              <a:buChar char="o"/>
            </a:pPr>
            <a:r>
              <a:rPr lang="fr-CH" sz="2800" dirty="0"/>
              <a:t>Comparer son avis avec les autres</a:t>
            </a:r>
          </a:p>
          <a:p>
            <a:pPr marL="360363" indent="-268288">
              <a:buFont typeface="Courier New" panose="02070309020205020404" pitchFamily="49" charset="0"/>
              <a:buChar char="o"/>
            </a:pPr>
            <a:r>
              <a:rPr lang="fr-CH" sz="2800" dirty="0"/>
              <a:t>Tout type de dilemmes</a:t>
            </a:r>
          </a:p>
          <a:p>
            <a:pPr marL="360363" indent="-268288">
              <a:buFont typeface="Courier New" panose="02070309020205020404" pitchFamily="49" charset="0"/>
              <a:buChar char="o"/>
            </a:pPr>
            <a:r>
              <a:rPr lang="fr-CH" sz="2800" dirty="0"/>
              <a:t>Les dilemmes sont proposés par les utilisateurs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A80B8CF-C7F6-4374-8FF2-75D76F40463E}"/>
              </a:ext>
            </a:extLst>
          </p:cNvPr>
          <p:cNvSpPr txBox="1"/>
          <p:nvPr/>
        </p:nvSpPr>
        <p:spPr>
          <a:xfrm>
            <a:off x="0" y="6411178"/>
            <a:ext cx="398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>
                <a:solidFill>
                  <a:schemeClr val="bg1"/>
                </a:solidFill>
              </a:rPr>
              <a:t>3</a:t>
            </a:r>
          </a:p>
        </p:txBody>
      </p:sp>
      <p:graphicFrame>
        <p:nvGraphicFramePr>
          <p:cNvPr id="11" name="Espace réservé du contenu 5">
            <a:extLst>
              <a:ext uri="{FF2B5EF4-FFF2-40B4-BE49-F238E27FC236}">
                <a16:creationId xmlns:a16="http://schemas.microsoft.com/office/drawing/2014/main" id="{B95D04DB-A1FD-47C1-9653-4BAA279D16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448371"/>
              </p:ext>
            </p:extLst>
          </p:nvPr>
        </p:nvGraphicFramePr>
        <p:xfrm>
          <a:off x="398491" y="6333688"/>
          <a:ext cx="11793509" cy="524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Image 8">
            <a:extLst>
              <a:ext uri="{FF2B5EF4-FFF2-40B4-BE49-F238E27FC236}">
                <a16:creationId xmlns:a16="http://schemas.microsoft.com/office/drawing/2014/main" id="{F322AF2D-41A5-400A-B52E-60C2430AF1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0229" y="1842659"/>
            <a:ext cx="3415449" cy="40203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C4D2684-79DE-418C-8C2A-6C388CC5DF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7280" y="3934995"/>
            <a:ext cx="6202473" cy="193717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17A0B393-3747-4782-8C1B-FF464188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95C3F49-548F-4617-9B0C-56D94D91315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006" y="664590"/>
            <a:ext cx="1937672" cy="83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du contenu 1">
            <a:extLst>
              <a:ext uri="{FF2B5EF4-FFF2-40B4-BE49-F238E27FC236}">
                <a16:creationId xmlns:a16="http://schemas.microsoft.com/office/drawing/2014/main" id="{E33798E4-5326-4A50-BA76-984B93712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8051" y="2437232"/>
            <a:ext cx="5197194" cy="3196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F1A9FC09-ED84-44EB-9A43-E0D69708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Inspiration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08A9E40-BDB4-48E3-90BB-9A60D1120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288" y="2437231"/>
            <a:ext cx="4512390" cy="31800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F707B900-17AB-489C-893F-B59072EFA6CF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268288">
              <a:buFont typeface="Courier New" panose="02070309020205020404" pitchFamily="49" charset="0"/>
              <a:buChar char="o"/>
            </a:pPr>
            <a:r>
              <a:rPr lang="fr-CH" sz="2800" dirty="0"/>
              <a:t>Inspiré de either.io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7012CBD-9329-41E0-8215-B6A28C46850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006" y="664590"/>
            <a:ext cx="1937672" cy="834034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D354C53-0C9E-4DBC-9821-C63EBF92F8A9}"/>
              </a:ext>
            </a:extLst>
          </p:cNvPr>
          <p:cNvSpPr txBox="1"/>
          <p:nvPr/>
        </p:nvSpPr>
        <p:spPr>
          <a:xfrm>
            <a:off x="0" y="6411178"/>
            <a:ext cx="398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>
                <a:solidFill>
                  <a:schemeClr val="bg1"/>
                </a:solidFill>
              </a:rPr>
              <a:t>4</a:t>
            </a:r>
          </a:p>
        </p:txBody>
      </p:sp>
      <p:graphicFrame>
        <p:nvGraphicFramePr>
          <p:cNvPr id="17" name="Espace réservé du contenu 5">
            <a:extLst>
              <a:ext uri="{FF2B5EF4-FFF2-40B4-BE49-F238E27FC236}">
                <a16:creationId xmlns:a16="http://schemas.microsoft.com/office/drawing/2014/main" id="{7282AE66-77A1-4374-895B-80236C5E55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0492493"/>
              </p:ext>
            </p:extLst>
          </p:nvPr>
        </p:nvGraphicFramePr>
        <p:xfrm>
          <a:off x="398491" y="6333688"/>
          <a:ext cx="11793509" cy="524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16275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>
            <a:extLst>
              <a:ext uri="{FF2B5EF4-FFF2-40B4-BE49-F238E27FC236}">
                <a16:creationId xmlns:a16="http://schemas.microsoft.com/office/drawing/2014/main" id="{F1A9FC09-ED84-44EB-9A43-E0D69708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Mobile first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F707B900-17AB-489C-893F-B59072EFA6CF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602653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268288">
              <a:buFont typeface="Courier New" panose="02070309020205020404" pitchFamily="49" charset="0"/>
              <a:buChar char="o"/>
            </a:pPr>
            <a:r>
              <a:rPr lang="fr-CH" sz="2800" dirty="0"/>
              <a:t>Design focalisé sur le mobile avant le «desktop»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1FE6C8E-C70A-4E57-979F-185C54B37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362" y="4242561"/>
            <a:ext cx="4998720" cy="184185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F8930E9-31D1-42C6-A2F5-BD9182989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464" y="2883937"/>
            <a:ext cx="2653434" cy="320048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23E330F-0D2C-4568-A1AD-71A59446D5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006" y="664590"/>
            <a:ext cx="1937672" cy="834034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E7BE4BCB-F355-4CC9-A5DE-FDF0430A0C8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82"/>
          <a:stretch/>
        </p:blipFill>
        <p:spPr>
          <a:xfrm>
            <a:off x="9513280" y="1986630"/>
            <a:ext cx="1581440" cy="30591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9527627-3002-4E5F-9517-C25E91477265}"/>
              </a:ext>
            </a:extLst>
          </p:cNvPr>
          <p:cNvSpPr txBox="1"/>
          <p:nvPr/>
        </p:nvSpPr>
        <p:spPr>
          <a:xfrm>
            <a:off x="0" y="6411178"/>
            <a:ext cx="398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>
                <a:solidFill>
                  <a:schemeClr val="bg1"/>
                </a:solidFill>
              </a:rPr>
              <a:t>5</a:t>
            </a:r>
          </a:p>
        </p:txBody>
      </p:sp>
      <p:graphicFrame>
        <p:nvGraphicFramePr>
          <p:cNvPr id="18" name="Espace réservé du contenu 5">
            <a:extLst>
              <a:ext uri="{FF2B5EF4-FFF2-40B4-BE49-F238E27FC236}">
                <a16:creationId xmlns:a16="http://schemas.microsoft.com/office/drawing/2014/main" id="{8C6B6C55-9A33-487A-8102-92AE28035A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5916533"/>
              </p:ext>
            </p:extLst>
          </p:nvPr>
        </p:nvGraphicFramePr>
        <p:xfrm>
          <a:off x="398491" y="6333688"/>
          <a:ext cx="11793509" cy="524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9984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>
            <a:extLst>
              <a:ext uri="{FF2B5EF4-FFF2-40B4-BE49-F238E27FC236}">
                <a16:creationId xmlns:a16="http://schemas.microsoft.com/office/drawing/2014/main" id="{F1A9FC09-ED84-44EB-9A43-E0D69708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Démonstration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F707B900-17AB-489C-893F-B59072EFA6CF}"/>
              </a:ext>
            </a:extLst>
          </p:cNvPr>
          <p:cNvSpPr txBox="1">
            <a:spLocks/>
          </p:cNvSpPr>
          <p:nvPr/>
        </p:nvSpPr>
        <p:spPr>
          <a:xfrm>
            <a:off x="1097278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268288">
              <a:buFont typeface="Courier New" panose="02070309020205020404" pitchFamily="49" charset="0"/>
              <a:buChar char="o"/>
            </a:pPr>
            <a:endParaRPr lang="fr-CH" sz="2800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223E330F-0D2C-4568-A1AD-71A59446D5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006" y="664590"/>
            <a:ext cx="1937672" cy="834034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9527627-3002-4E5F-9517-C25E91477265}"/>
              </a:ext>
            </a:extLst>
          </p:cNvPr>
          <p:cNvSpPr txBox="1"/>
          <p:nvPr/>
        </p:nvSpPr>
        <p:spPr>
          <a:xfrm>
            <a:off x="0" y="6411178"/>
            <a:ext cx="398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>
                <a:solidFill>
                  <a:schemeClr val="bg1"/>
                </a:solidFill>
              </a:rPr>
              <a:t>6</a:t>
            </a:r>
          </a:p>
        </p:txBody>
      </p:sp>
      <p:graphicFrame>
        <p:nvGraphicFramePr>
          <p:cNvPr id="18" name="Espace réservé du contenu 5">
            <a:extLst>
              <a:ext uri="{FF2B5EF4-FFF2-40B4-BE49-F238E27FC236}">
                <a16:creationId xmlns:a16="http://schemas.microsoft.com/office/drawing/2014/main" id="{8C6B6C55-9A33-487A-8102-92AE28035A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8520650"/>
              </p:ext>
            </p:extLst>
          </p:nvPr>
        </p:nvGraphicFramePr>
        <p:xfrm>
          <a:off x="398491" y="6333688"/>
          <a:ext cx="11793509" cy="524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CE75251B-378A-46E5-8C37-25881D4E38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4712" y="1828756"/>
            <a:ext cx="7902575" cy="405731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750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>
            <a:extLst>
              <a:ext uri="{FF2B5EF4-FFF2-40B4-BE49-F238E27FC236}">
                <a16:creationId xmlns:a16="http://schemas.microsoft.com/office/drawing/2014/main" id="{F1A9FC09-ED84-44EB-9A43-E0D69708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Eloquent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F707B900-17AB-489C-893F-B59072EFA6CF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39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268288">
              <a:buFont typeface="Courier New" panose="02070309020205020404" pitchFamily="49" charset="0"/>
              <a:buChar char="o"/>
            </a:pPr>
            <a:r>
              <a:rPr lang="fr-CH" sz="2800" dirty="0"/>
              <a:t>ORM (Object </a:t>
            </a:r>
            <a:r>
              <a:rPr lang="fr-CH" sz="2800" dirty="0" err="1"/>
              <a:t>Relational</a:t>
            </a:r>
            <a:r>
              <a:rPr lang="fr-CH" sz="2800" dirty="0"/>
              <a:t> Mapping)</a:t>
            </a:r>
          </a:p>
          <a:p>
            <a:pPr marL="360363" indent="-268288">
              <a:buFont typeface="Courier New" panose="02070309020205020404" pitchFamily="49" charset="0"/>
              <a:buChar char="o"/>
            </a:pPr>
            <a:r>
              <a:rPr lang="fr-CH" sz="2800" dirty="0"/>
              <a:t>Permet de faire le lien entre les données dans les tables et les classes des modèles en PHP</a:t>
            </a:r>
          </a:p>
          <a:p>
            <a:pPr marL="360363" indent="-268288">
              <a:buFont typeface="Courier New" panose="02070309020205020404" pitchFamily="49" charset="0"/>
              <a:buChar char="o"/>
            </a:pPr>
            <a:r>
              <a:rPr lang="fr-CH" sz="2800" dirty="0"/>
              <a:t>Permet de simplifier grandement l’utilisation de la BDD (select, insert </a:t>
            </a:r>
            <a:r>
              <a:rPr lang="fr-CH" sz="2800" dirty="0" err="1"/>
              <a:t>into</a:t>
            </a:r>
            <a:r>
              <a:rPr lang="fr-CH" sz="2800" dirty="0"/>
              <a:t>, …)</a:t>
            </a:r>
          </a:p>
          <a:p>
            <a:pPr marL="360363" indent="-268288">
              <a:buFont typeface="Courier New" panose="02070309020205020404" pitchFamily="49" charset="0"/>
              <a:buChar char="o"/>
            </a:pPr>
            <a:endParaRPr lang="fr-CH" sz="28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E71E176-95CC-4776-BFBA-17B6CE2AE8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006" y="664590"/>
            <a:ext cx="1937672" cy="8340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61FA778-FF9A-4474-AEDE-341F6CC5E756}"/>
              </a:ext>
            </a:extLst>
          </p:cNvPr>
          <p:cNvSpPr txBox="1"/>
          <p:nvPr/>
        </p:nvSpPr>
        <p:spPr>
          <a:xfrm>
            <a:off x="0" y="6411178"/>
            <a:ext cx="398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>
                <a:solidFill>
                  <a:schemeClr val="bg1"/>
                </a:solidFill>
              </a:rPr>
              <a:t>7</a:t>
            </a:r>
          </a:p>
        </p:txBody>
      </p:sp>
      <p:graphicFrame>
        <p:nvGraphicFramePr>
          <p:cNvPr id="14" name="Espace réservé du contenu 5">
            <a:extLst>
              <a:ext uri="{FF2B5EF4-FFF2-40B4-BE49-F238E27FC236}">
                <a16:creationId xmlns:a16="http://schemas.microsoft.com/office/drawing/2014/main" id="{40761B2B-DC48-4A6E-A11A-E2E2C6A30F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9341470"/>
              </p:ext>
            </p:extLst>
          </p:nvPr>
        </p:nvGraphicFramePr>
        <p:xfrm>
          <a:off x="398491" y="6333688"/>
          <a:ext cx="11793509" cy="524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8941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>
            <a:extLst>
              <a:ext uri="{FF2B5EF4-FFF2-40B4-BE49-F238E27FC236}">
                <a16:creationId xmlns:a16="http://schemas.microsoft.com/office/drawing/2014/main" id="{F1A9FC09-ED84-44EB-9A43-E0D69708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Eloquent - exemple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2FE466E-2C09-4340-8E2E-9BF8FFDF7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1" y="5404217"/>
            <a:ext cx="3810386" cy="24649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3E31192-4DEB-4BC1-80AB-309E4889A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062929"/>
            <a:ext cx="7759641" cy="1114704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942E3941-F5EA-4B80-A756-35F16D6923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1129"/>
          <a:stretch/>
        </p:blipFill>
        <p:spPr>
          <a:xfrm>
            <a:off x="1097280" y="2111005"/>
            <a:ext cx="4627556" cy="81650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101A024-1E04-4F00-A898-239E531078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431"/>
          <a:stretch/>
        </p:blipFill>
        <p:spPr>
          <a:xfrm>
            <a:off x="1097280" y="3058129"/>
            <a:ext cx="5773785" cy="80882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CC66DC0-E895-4820-AA7A-B823364CE884}"/>
              </a:ext>
            </a:extLst>
          </p:cNvPr>
          <p:cNvSpPr txBox="1"/>
          <p:nvPr/>
        </p:nvSpPr>
        <p:spPr>
          <a:xfrm>
            <a:off x="5835006" y="2111005"/>
            <a:ext cx="1383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000" dirty="0" err="1"/>
              <a:t>answer.php</a:t>
            </a:r>
            <a:endParaRPr lang="fr-CH" sz="20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6AF771A-D8C4-45F2-A368-1974790179F1}"/>
              </a:ext>
            </a:extLst>
          </p:cNvPr>
          <p:cNvSpPr txBox="1"/>
          <p:nvPr/>
        </p:nvSpPr>
        <p:spPr>
          <a:xfrm>
            <a:off x="6871065" y="3052786"/>
            <a:ext cx="1563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000" dirty="0" err="1"/>
              <a:t>question.php</a:t>
            </a:r>
            <a:endParaRPr lang="fr-CH" sz="20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33C48E2-56F8-4E42-95AE-F95360BA492E}"/>
              </a:ext>
            </a:extLst>
          </p:cNvPr>
          <p:cNvSpPr txBox="1"/>
          <p:nvPr/>
        </p:nvSpPr>
        <p:spPr>
          <a:xfrm>
            <a:off x="8856921" y="4064454"/>
            <a:ext cx="3335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000" dirty="0" err="1"/>
              <a:t>answeredDlmasController.php</a:t>
            </a:r>
            <a:endParaRPr lang="fr-CH" sz="20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A714874-E6A8-4A2F-8604-466C7FD38391}"/>
              </a:ext>
            </a:extLst>
          </p:cNvPr>
          <p:cNvSpPr txBox="1"/>
          <p:nvPr/>
        </p:nvSpPr>
        <p:spPr>
          <a:xfrm>
            <a:off x="4977100" y="5322020"/>
            <a:ext cx="30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000" dirty="0" err="1"/>
              <a:t>answered_dlmas.blade.php</a:t>
            </a:r>
            <a:endParaRPr lang="fr-CH" sz="2000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854A598F-4F12-4DCF-8B12-1B725540FF8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006" y="664590"/>
            <a:ext cx="1937672" cy="834034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10D5E2F6-9820-4D00-8722-9EEB0738FB07}"/>
              </a:ext>
            </a:extLst>
          </p:cNvPr>
          <p:cNvSpPr txBox="1"/>
          <p:nvPr/>
        </p:nvSpPr>
        <p:spPr>
          <a:xfrm>
            <a:off x="0" y="6411178"/>
            <a:ext cx="398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>
                <a:solidFill>
                  <a:schemeClr val="bg1"/>
                </a:solidFill>
              </a:rPr>
              <a:t>8</a:t>
            </a:r>
          </a:p>
        </p:txBody>
      </p:sp>
      <p:graphicFrame>
        <p:nvGraphicFramePr>
          <p:cNvPr id="19" name="Espace réservé du contenu 5">
            <a:extLst>
              <a:ext uri="{FF2B5EF4-FFF2-40B4-BE49-F238E27FC236}">
                <a16:creationId xmlns:a16="http://schemas.microsoft.com/office/drawing/2014/main" id="{E07CDC4D-6FDA-493A-B69B-7EC6E86770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3147104"/>
              </p:ext>
            </p:extLst>
          </p:nvPr>
        </p:nvGraphicFramePr>
        <p:xfrm>
          <a:off x="398491" y="6333688"/>
          <a:ext cx="11793509" cy="524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54279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6" grpId="1"/>
      <p:bldP spid="14" grpId="0"/>
      <p:bldP spid="14" grpId="1"/>
      <p:bldP spid="15" grpId="0"/>
      <p:bldP spid="15" grpId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>
            <a:extLst>
              <a:ext uri="{FF2B5EF4-FFF2-40B4-BE49-F238E27FC236}">
                <a16:creationId xmlns:a16="http://schemas.microsoft.com/office/drawing/2014/main" id="{F1A9FC09-ED84-44EB-9A43-E0D69708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Découpage du DOM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F707B900-17AB-489C-893F-B59072EFA6CF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39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268288">
              <a:buFont typeface="Courier New" panose="02070309020205020404" pitchFamily="49" charset="0"/>
              <a:buChar char="o"/>
            </a:pPr>
            <a:r>
              <a:rPr lang="fr-CH" sz="2800" dirty="0"/>
              <a:t>Séparé en vues partielles</a:t>
            </a:r>
          </a:p>
          <a:p>
            <a:pPr marL="360363" indent="-268288">
              <a:buFont typeface="Courier New" panose="02070309020205020404" pitchFamily="49" charset="0"/>
              <a:buChar char="o"/>
            </a:pPr>
            <a:r>
              <a:rPr lang="fr-CH" sz="2800" dirty="0"/>
              <a:t>Chargé en AJAX rempli en JS</a:t>
            </a:r>
          </a:p>
          <a:p>
            <a:pPr marL="652971" lvl="1" indent="-268288">
              <a:buFont typeface="Courier New" panose="02070309020205020404" pitchFamily="49" charset="0"/>
              <a:buChar char="o"/>
            </a:pPr>
            <a:r>
              <a:rPr lang="fr-CH" sz="2400" dirty="0"/>
              <a:t>1 seule requête</a:t>
            </a:r>
          </a:p>
          <a:p>
            <a:pPr marL="360363" indent="-268288">
              <a:buFont typeface="Courier New" panose="02070309020205020404" pitchFamily="49" charset="0"/>
              <a:buChar char="o"/>
            </a:pPr>
            <a:r>
              <a:rPr lang="fr-CH" sz="2800" dirty="0"/>
              <a:t>Pratique pour séparer éléments</a:t>
            </a:r>
          </a:p>
          <a:p>
            <a:pPr marL="652971" lvl="1" indent="-268288">
              <a:buFont typeface="Courier New" panose="02070309020205020404" pitchFamily="49" charset="0"/>
              <a:buChar char="o"/>
            </a:pPr>
            <a:r>
              <a:rPr lang="fr-CH" sz="2400" dirty="0"/>
              <a:t>Statiques</a:t>
            </a:r>
          </a:p>
          <a:p>
            <a:pPr marL="652971" lvl="1" indent="-268288">
              <a:buFont typeface="Courier New" panose="02070309020205020404" pitchFamily="49" charset="0"/>
              <a:buChar char="o"/>
            </a:pPr>
            <a:r>
              <a:rPr lang="fr-CH" sz="2400" dirty="0"/>
              <a:t>Dynamiques</a:t>
            </a:r>
          </a:p>
          <a:p>
            <a:pPr marL="360363" indent="-268288">
              <a:buFont typeface="Courier New" panose="02070309020205020404" pitchFamily="49" charset="0"/>
              <a:buChar char="o"/>
            </a:pPr>
            <a:endParaRPr lang="fr-CH" sz="28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5A9E9AD-754A-49D3-9ABE-21CD14F0F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980" y="1845734"/>
            <a:ext cx="5043873" cy="43476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EB7CB63-B966-4B62-83FA-FCDBFD693C5E}"/>
              </a:ext>
            </a:extLst>
          </p:cNvPr>
          <p:cNvSpPr/>
          <p:nvPr/>
        </p:nvSpPr>
        <p:spPr>
          <a:xfrm>
            <a:off x="6184371" y="2065020"/>
            <a:ext cx="5075482" cy="12839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B69DB6-DF5F-42F9-9560-A9996F8D4B09}"/>
              </a:ext>
            </a:extLst>
          </p:cNvPr>
          <p:cNvSpPr/>
          <p:nvPr/>
        </p:nvSpPr>
        <p:spPr>
          <a:xfrm>
            <a:off x="6184370" y="3348990"/>
            <a:ext cx="930205" cy="1402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919C60-18FB-457B-B2B7-116A41EF1826}"/>
              </a:ext>
            </a:extLst>
          </p:cNvPr>
          <p:cNvSpPr/>
          <p:nvPr/>
        </p:nvSpPr>
        <p:spPr>
          <a:xfrm>
            <a:off x="6184369" y="3794068"/>
            <a:ext cx="5075483" cy="314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2F22F8-68ED-4934-AB66-E5F06B829BDF}"/>
              </a:ext>
            </a:extLst>
          </p:cNvPr>
          <p:cNvSpPr/>
          <p:nvPr/>
        </p:nvSpPr>
        <p:spPr>
          <a:xfrm>
            <a:off x="6200175" y="4381726"/>
            <a:ext cx="5059678" cy="1597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F85860-F936-40C3-9036-43A4FD8C6E3C}"/>
              </a:ext>
            </a:extLst>
          </p:cNvPr>
          <p:cNvSpPr/>
          <p:nvPr/>
        </p:nvSpPr>
        <p:spPr>
          <a:xfrm>
            <a:off x="6200173" y="4852246"/>
            <a:ext cx="5059679" cy="1280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A3853F33-A8B7-497A-A794-379D1C553A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006" y="664590"/>
            <a:ext cx="1937672" cy="834034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CD163DA4-5E59-423E-91D4-E9E705CBF138}"/>
              </a:ext>
            </a:extLst>
          </p:cNvPr>
          <p:cNvSpPr txBox="1"/>
          <p:nvPr/>
        </p:nvSpPr>
        <p:spPr>
          <a:xfrm>
            <a:off x="0" y="6411178"/>
            <a:ext cx="398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>
                <a:solidFill>
                  <a:schemeClr val="bg1"/>
                </a:solidFill>
              </a:rPr>
              <a:t>9</a:t>
            </a:r>
          </a:p>
        </p:txBody>
      </p:sp>
      <p:graphicFrame>
        <p:nvGraphicFramePr>
          <p:cNvPr id="20" name="Espace réservé du contenu 5">
            <a:extLst>
              <a:ext uri="{FF2B5EF4-FFF2-40B4-BE49-F238E27FC236}">
                <a16:creationId xmlns:a16="http://schemas.microsoft.com/office/drawing/2014/main" id="{8BD262DA-FE85-493D-BCF5-68598A7B9E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9965254"/>
              </p:ext>
            </p:extLst>
          </p:nvPr>
        </p:nvGraphicFramePr>
        <p:xfrm>
          <a:off x="398491" y="6333688"/>
          <a:ext cx="11793509" cy="524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9047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1" animBg="1"/>
      <p:bldP spid="14" grpId="1" animBg="1"/>
      <p:bldP spid="15" grpId="1" animBg="1"/>
      <p:bldP spid="16" grpId="1" animBg="1"/>
      <p:bldP spid="17" grpId="1" animBg="1"/>
    </p:bldLst>
  </p:timing>
</p:sld>
</file>

<file path=ppt/theme/theme1.xml><?xml version="1.0" encoding="utf-8"?>
<a:theme xmlns:a="http://schemas.openxmlformats.org/drawingml/2006/main" name="Rétrospective">
  <a:themeElements>
    <a:clrScheme name="Personnalisé 5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8A8A8A"/>
      </a:accent1>
      <a:accent2>
        <a:srgbClr val="696969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11033</TotalTime>
  <Words>469</Words>
  <Application>Microsoft Office PowerPoint</Application>
  <PresentationFormat>Grand écran</PresentationFormat>
  <Paragraphs>114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Rétrospective</vt:lpstr>
      <vt:lpstr>Complex-DLMA</vt:lpstr>
      <vt:lpstr>Table des matières</vt:lpstr>
      <vt:lpstr>Introduction</vt:lpstr>
      <vt:lpstr>Inspiration</vt:lpstr>
      <vt:lpstr>Mobile first</vt:lpstr>
      <vt:lpstr>Démonstration</vt:lpstr>
      <vt:lpstr>Eloquent</vt:lpstr>
      <vt:lpstr>Eloquent - exemple</vt:lpstr>
      <vt:lpstr>Découpage du DOM</vt:lpstr>
      <vt:lpstr>Node.js</vt:lpstr>
      <vt:lpstr>Node.js – client-serveur</vt:lpstr>
      <vt:lpstr>Node.js – client-serveur</vt:lpstr>
      <vt:lpstr>Problèmes rencontrés</vt:lpstr>
      <vt:lpstr>Améliorations</vt:lpstr>
      <vt:lpstr>Conclusion</vt:lpstr>
      <vt:lpstr>Merci de votre attention !</vt:lpstr>
    </vt:vector>
  </TitlesOfParts>
  <Company>STS2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2</dc:title>
  <dc:creator>Wohlfahrt Alexander</dc:creator>
  <cp:lastModifiedBy>Wohlfahrt Alexander</cp:lastModifiedBy>
  <cp:revision>1343</cp:revision>
  <dcterms:created xsi:type="dcterms:W3CDTF">2015-09-30T08:47:19Z</dcterms:created>
  <dcterms:modified xsi:type="dcterms:W3CDTF">2018-12-19T09:21:18Z</dcterms:modified>
</cp:coreProperties>
</file>