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9B12C-CD55-43D0-8A0A-3DB4E7AFC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6B2D3A-1AC5-4240-9CC0-F3C23101E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8543AE-7AE8-4DEE-80F9-424C306B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2D40-B0A7-495E-B4B9-38588DF9DA76}" type="datetimeFigureOut">
              <a:rPr lang="fr-CH" smtClean="0"/>
              <a:t>06.03.2019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A684F2-10B7-457C-AD07-5D33AECD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B03B2-E360-41A0-A329-556920D9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320-3DC1-4789-A3FF-7362834F70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81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4306A-BD8C-432B-B359-4D90D311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182F11B-CE2D-433D-8380-46A075C09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D3E072-3C6F-48C2-BEF8-05D8E695C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A16A10-1F9F-42FD-B13C-1BF9449A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2D40-B0A7-495E-B4B9-38588DF9DA76}" type="datetimeFigureOut">
              <a:rPr lang="fr-CH" smtClean="0"/>
              <a:t>06.03.2019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196E5D-4AB6-423B-9A08-BBD6259A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92CECF-9845-4D47-92D6-A7732F7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320-3DC1-4789-A3FF-7362834F70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835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77B79-0FBC-41C6-B0BA-3937B851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67EA18-98B6-40F3-A827-294626C6C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E877D-B9C0-4A60-AE42-E8C0C9FE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2D40-B0A7-495E-B4B9-38588DF9DA76}" type="datetimeFigureOut">
              <a:rPr lang="fr-CH" smtClean="0"/>
              <a:t>06.03.2019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8DE4CC-5061-487C-99C3-82113593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B56C4-73FC-44E8-A99C-6C763329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320-3DC1-4789-A3FF-7362834F70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0807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688514-7C5C-4828-B2E2-3A3B0FC37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89DC1F-9A5F-4108-B6BF-8E8A8CBE9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0CBD4E-36CF-4A99-BFCD-95602245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2D40-B0A7-495E-B4B9-38588DF9DA76}" type="datetimeFigureOut">
              <a:rPr lang="fr-CH" smtClean="0"/>
              <a:t>06.03.2019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4CC05-6C9C-45DB-BD86-320B8F1D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6D5CE0-A9F5-4621-B15D-838A333B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320-3DC1-4789-A3FF-7362834F70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088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50C42-CC7D-477C-A206-33F41332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B4423E-4BB0-433E-9171-813402F9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B35D15-B5FB-48C7-AE15-40D8B55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2D40-B0A7-495E-B4B9-38588DF9DA76}" type="datetimeFigureOut">
              <a:rPr lang="fr-CH" smtClean="0"/>
              <a:t>06.03.2019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1F7A4A-E606-451F-8B0E-2E9C416D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F4CB3-B263-4BC7-ADA4-BAEC5296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320-3DC1-4789-A3FF-7362834F70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32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CD790-D21A-4232-B816-09B25C50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8F13ED-6188-4E33-996D-690300EB3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A2D370-93E7-4655-A1A1-43B321D0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2D40-B0A7-495E-B4B9-38588DF9DA76}" type="datetimeFigureOut">
              <a:rPr lang="fr-CH" smtClean="0"/>
              <a:t>06.03.2019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E5DA2E-9441-4388-AD80-DAC87CA4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99B38F-F389-48CB-8773-16E3BC1C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320-3DC1-4789-A3FF-7362834F70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20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B3856-6931-4218-9070-C32F7892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8C4E6-9FBD-4660-BB72-70059EF1A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5D5CE7-86AE-459E-8320-0F2F907E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154888-9603-4E34-A4F1-0A21813A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2D40-B0A7-495E-B4B9-38588DF9DA76}" type="datetimeFigureOut">
              <a:rPr lang="fr-CH" smtClean="0"/>
              <a:t>06.03.2019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617E7A-B471-4A09-A581-18854258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F7A754-42FB-48FB-BE5D-311269AE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320-3DC1-4789-A3FF-7362834F70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472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E5620-77D1-403B-817B-A96F6DDE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4B3ADB-8C24-4A79-BA31-88B11F8B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337C4E-EE00-41AD-9430-156BC3C5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870FB8-C19E-47F5-B229-E216DBF2F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B045D6-D96D-4DAA-90F7-946151480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BCC481-FA5F-4968-800F-2529FD07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2D40-B0A7-495E-B4B9-38588DF9DA76}" type="datetimeFigureOut">
              <a:rPr lang="fr-CH" smtClean="0"/>
              <a:t>06.03.2019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1F7276-5637-4FDF-8E51-DEAF0815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301955-15E6-4D32-97F5-1BB04BBD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320-3DC1-4789-A3FF-7362834F70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344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A2375-F45A-4C89-8867-905D62CA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8A931F-4D47-4B79-84F3-A884E814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2D40-B0A7-495E-B4B9-38588DF9DA76}" type="datetimeFigureOut">
              <a:rPr lang="fr-CH" smtClean="0"/>
              <a:t>06.03.2019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67714B-D761-4838-8B74-13EC4642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06A798-D54D-4D88-965C-FBB85499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320-3DC1-4789-A3FF-7362834F70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844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B0C517-0117-47F3-9662-E1020E4C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2D40-B0A7-495E-B4B9-38588DF9DA76}" type="datetimeFigureOut">
              <a:rPr lang="fr-CH" smtClean="0"/>
              <a:t>06.03.2019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2CE9C2-6FD2-489B-8873-EA70396B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D70EA9-9D82-4636-AF2E-3574E1F7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320-3DC1-4789-A3FF-7362834F70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529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B0C517-0117-47F3-9662-E1020E4C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Dernière mise à jour : </a:t>
            </a:r>
            <a:fld id="{C5302D40-B0A7-495E-B4B9-38588DF9DA76}" type="datetimeFigureOut">
              <a:rPr lang="fr-CH" smtClean="0"/>
              <a:pPr/>
              <a:t>06.03.2019</a:t>
            </a:fld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D70EA9-9D82-4636-AF2E-3574E1F7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320-3DC1-4789-A3FF-7362834F7086}" type="slidenum">
              <a:rPr lang="fr-CH" smtClean="0"/>
              <a:t>‹N°›</a:t>
            </a:fld>
            <a:endParaRPr lang="fr-CH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65F857-D08B-41AB-957C-C4CFD891E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461" t="21929" r="30337" b="39080"/>
          <a:stretch/>
        </p:blipFill>
        <p:spPr>
          <a:xfrm>
            <a:off x="876301" y="520700"/>
            <a:ext cx="10175630" cy="5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0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7712F-30F2-4B8A-BB98-31859DC4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4FCAEE-3127-4098-B5FD-46337E5B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D50AD6-567D-4E6A-8E83-B1C404258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7B8FED-53C1-4F86-A2F0-08DA7485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2D40-B0A7-495E-B4B9-38588DF9DA76}" type="datetimeFigureOut">
              <a:rPr lang="fr-CH" smtClean="0"/>
              <a:t>06.03.2019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8F6CEF-C5A0-4012-BC0C-96A7C11E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FE3D6F-CE45-4CF8-955C-E3371A65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7320-3DC1-4789-A3FF-7362834F70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874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282CB7-01E5-419F-A70A-715437F1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02A683-BE4A-40F9-9013-6B0338130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67B06D-56D5-465D-96B4-1681EFA68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02D40-B0A7-495E-B4B9-38588DF9DA76}" type="datetimeFigureOut">
              <a:rPr lang="fr-CH" smtClean="0"/>
              <a:t>06.03.2019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F05678-8C8A-4531-B175-37F4FEF7B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959DE5-EDF1-4560-8322-5F74BA6C6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7320-3DC1-4789-A3FF-7362834F708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08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065E568-483B-46D4-8995-4F93E947A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28" t="13889" r="31484" b="31805"/>
          <a:stretch/>
        </p:blipFill>
        <p:spPr>
          <a:xfrm>
            <a:off x="2071818" y="342318"/>
            <a:ext cx="7810501" cy="641576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0E7C40B-2D67-4799-A3FD-C69A066A625E}"/>
              </a:ext>
            </a:extLst>
          </p:cNvPr>
          <p:cNvSpPr txBox="1"/>
          <p:nvPr/>
        </p:nvSpPr>
        <p:spPr>
          <a:xfrm>
            <a:off x="8215444" y="1395369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Toit vitre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566C37C-2B9A-4E91-9CD6-3848DF2B0861}"/>
              </a:ext>
            </a:extLst>
          </p:cNvPr>
          <p:cNvSpPr txBox="1"/>
          <p:nvPr/>
        </p:nvSpPr>
        <p:spPr>
          <a:xfrm>
            <a:off x="2138494" y="36666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Case cheminée</a:t>
            </a:r>
          </a:p>
        </p:txBody>
      </p:sp>
    </p:spTree>
    <p:extLst>
      <p:ext uri="{BB962C8B-B14F-4D97-AF65-F5344CB8AC3E}">
        <p14:creationId xmlns:p14="http://schemas.microsoft.com/office/powerpoint/2010/main" val="223808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721BDCD-41BB-4EC8-A16C-712727AA2363}"/>
              </a:ext>
            </a:extLst>
          </p:cNvPr>
          <p:cNvSpPr txBox="1"/>
          <p:nvPr/>
        </p:nvSpPr>
        <p:spPr>
          <a:xfrm>
            <a:off x="2871237" y="134257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Toit vitre</a:t>
            </a:r>
          </a:p>
          <a:p>
            <a:r>
              <a:rPr lang="fr-CH" dirty="0">
                <a:solidFill>
                  <a:schemeClr val="bg1"/>
                </a:solidFill>
              </a:rPr>
              <a:t>192.168.0.51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BEA8626-4962-43F7-89C1-0420C31DCE85}"/>
              </a:ext>
            </a:extLst>
          </p:cNvPr>
          <p:cNvSpPr txBox="1"/>
          <p:nvPr/>
        </p:nvSpPr>
        <p:spPr>
          <a:xfrm>
            <a:off x="7238787" y="136829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Case cheminée</a:t>
            </a:r>
          </a:p>
          <a:p>
            <a:r>
              <a:rPr lang="fr-CH" dirty="0">
                <a:solidFill>
                  <a:schemeClr val="bg1"/>
                </a:solidFill>
              </a:rPr>
              <a:t>192.168.0.50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CAD555-017B-4BD8-A9A0-41DDEE094F76}"/>
              </a:ext>
            </a:extLst>
          </p:cNvPr>
          <p:cNvSpPr txBox="1"/>
          <p:nvPr/>
        </p:nvSpPr>
        <p:spPr>
          <a:xfrm>
            <a:off x="2655605" y="2246590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0,7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B2CD1F-F379-4089-B52F-9795755C52DF}"/>
              </a:ext>
            </a:extLst>
          </p:cNvPr>
          <p:cNvSpPr txBox="1"/>
          <p:nvPr/>
        </p:nvSpPr>
        <p:spPr>
          <a:xfrm>
            <a:off x="2655379" y="2643425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0,9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B88E1BF-A1FC-4607-AE64-5C6BC15CB37D}"/>
              </a:ext>
            </a:extLst>
          </p:cNvPr>
          <p:cNvSpPr txBox="1"/>
          <p:nvPr/>
        </p:nvSpPr>
        <p:spPr>
          <a:xfrm>
            <a:off x="2619311" y="3027849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0,11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D64366-FCCA-47E8-BADE-EC0D225862FD}"/>
              </a:ext>
            </a:extLst>
          </p:cNvPr>
          <p:cNvSpPr txBox="1"/>
          <p:nvPr/>
        </p:nvSpPr>
        <p:spPr>
          <a:xfrm>
            <a:off x="2925026" y="1997311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1,6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18B821-8156-4893-8D4C-C0BA3F939C0E}"/>
              </a:ext>
            </a:extLst>
          </p:cNvPr>
          <p:cNvSpPr txBox="1"/>
          <p:nvPr/>
        </p:nvSpPr>
        <p:spPr>
          <a:xfrm>
            <a:off x="3054421" y="1843790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2,5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1F92C49-031C-43A9-98E3-FC1B0F79A071}"/>
              </a:ext>
            </a:extLst>
          </p:cNvPr>
          <p:cNvSpPr txBox="1"/>
          <p:nvPr/>
        </p:nvSpPr>
        <p:spPr>
          <a:xfrm>
            <a:off x="3315970" y="1603650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3,4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391B223-6437-4AFF-84BF-742A8EDAC6A4}"/>
              </a:ext>
            </a:extLst>
          </p:cNvPr>
          <p:cNvSpPr txBox="1"/>
          <p:nvPr/>
        </p:nvSpPr>
        <p:spPr>
          <a:xfrm>
            <a:off x="3448144" y="1464884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4,3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8FB9E65-BB2A-4F9E-96F1-170BD8A41699}"/>
              </a:ext>
            </a:extLst>
          </p:cNvPr>
          <p:cNvSpPr txBox="1"/>
          <p:nvPr/>
        </p:nvSpPr>
        <p:spPr>
          <a:xfrm>
            <a:off x="3683193" y="1208560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5,2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2E793A3-C094-4085-9D1D-FE9F64CC935F}"/>
              </a:ext>
            </a:extLst>
          </p:cNvPr>
          <p:cNvSpPr txBox="1"/>
          <p:nvPr/>
        </p:nvSpPr>
        <p:spPr>
          <a:xfrm>
            <a:off x="3838435" y="1054169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6,1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43978D-7320-4D50-B481-FA13D335183F}"/>
              </a:ext>
            </a:extLst>
          </p:cNvPr>
          <p:cNvSpPr txBox="1"/>
          <p:nvPr/>
        </p:nvSpPr>
        <p:spPr>
          <a:xfrm>
            <a:off x="4105586" y="833960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7,0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EF5EDB-27C4-47CA-A3BE-64718B9E2CF3}"/>
              </a:ext>
            </a:extLst>
          </p:cNvPr>
          <p:cNvSpPr txBox="1"/>
          <p:nvPr/>
        </p:nvSpPr>
        <p:spPr>
          <a:xfrm>
            <a:off x="4105586" y="1208560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7,2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C38BEE-C1AB-4E8D-A30F-CF5F7C768858}"/>
              </a:ext>
            </a:extLst>
          </p:cNvPr>
          <p:cNvSpPr txBox="1"/>
          <p:nvPr/>
        </p:nvSpPr>
        <p:spPr>
          <a:xfrm>
            <a:off x="3829813" y="1474238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6,3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02B6E5C-FE5B-4E53-A76B-8F13EC28F526}"/>
              </a:ext>
            </a:extLst>
          </p:cNvPr>
          <p:cNvSpPr txBox="1"/>
          <p:nvPr/>
        </p:nvSpPr>
        <p:spPr>
          <a:xfrm>
            <a:off x="3835346" y="1854111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6,5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783DA62-5A65-445D-923C-10FD845638B1}"/>
              </a:ext>
            </a:extLst>
          </p:cNvPr>
          <p:cNvSpPr txBox="1"/>
          <p:nvPr/>
        </p:nvSpPr>
        <p:spPr>
          <a:xfrm>
            <a:off x="3838618" y="2245573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6,7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73450CB-6C55-4D89-B96B-8F0AA607A266}"/>
              </a:ext>
            </a:extLst>
          </p:cNvPr>
          <p:cNvSpPr txBox="1"/>
          <p:nvPr/>
        </p:nvSpPr>
        <p:spPr>
          <a:xfrm>
            <a:off x="2618366" y="3436087"/>
            <a:ext cx="4771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0,13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E01A327-3CCA-4906-A2F3-7A881A0A0C5F}"/>
              </a:ext>
            </a:extLst>
          </p:cNvPr>
          <p:cNvSpPr txBox="1"/>
          <p:nvPr/>
        </p:nvSpPr>
        <p:spPr>
          <a:xfrm>
            <a:off x="2607847" y="3828358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0,15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BD88FB6-E12E-4F16-A593-49527B101F4B}"/>
              </a:ext>
            </a:extLst>
          </p:cNvPr>
          <p:cNvSpPr txBox="1"/>
          <p:nvPr/>
        </p:nvSpPr>
        <p:spPr>
          <a:xfrm>
            <a:off x="2605120" y="4231817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0,17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4015C422-B2BC-4124-B8AB-F29FDEC32DDE}"/>
              </a:ext>
            </a:extLst>
          </p:cNvPr>
          <p:cNvSpPr txBox="1"/>
          <p:nvPr/>
        </p:nvSpPr>
        <p:spPr>
          <a:xfrm>
            <a:off x="3310995" y="1996228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3,6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8898BD9-5BCE-4ECD-9A85-300A119DE522}"/>
              </a:ext>
            </a:extLst>
          </p:cNvPr>
          <p:cNvSpPr txBox="1"/>
          <p:nvPr/>
        </p:nvSpPr>
        <p:spPr>
          <a:xfrm>
            <a:off x="3712902" y="1996770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5.6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C1ADED59-CF62-4D24-8F2A-55D6D1707667}"/>
              </a:ext>
            </a:extLst>
          </p:cNvPr>
          <p:cNvSpPr txBox="1"/>
          <p:nvPr/>
        </p:nvSpPr>
        <p:spPr>
          <a:xfrm>
            <a:off x="4116816" y="1995686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7,6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C7990337-E24E-474A-83B9-104C96D25788}"/>
              </a:ext>
            </a:extLst>
          </p:cNvPr>
          <p:cNvSpPr txBox="1"/>
          <p:nvPr/>
        </p:nvSpPr>
        <p:spPr>
          <a:xfrm>
            <a:off x="4532600" y="1996481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9,6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802B503C-DE4C-481E-8F76-D7F77AE969B0}"/>
              </a:ext>
            </a:extLst>
          </p:cNvPr>
          <p:cNvSpPr txBox="1"/>
          <p:nvPr/>
        </p:nvSpPr>
        <p:spPr>
          <a:xfrm>
            <a:off x="4882634" y="2003429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11,6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ED86BA31-9F10-4067-8E33-96384956EEA4}"/>
              </a:ext>
            </a:extLst>
          </p:cNvPr>
          <p:cNvSpPr txBox="1"/>
          <p:nvPr/>
        </p:nvSpPr>
        <p:spPr>
          <a:xfrm>
            <a:off x="5263969" y="1995686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13,6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554E9F39-F54A-426F-9B56-2125431B0528}"/>
              </a:ext>
            </a:extLst>
          </p:cNvPr>
          <p:cNvSpPr txBox="1"/>
          <p:nvPr/>
        </p:nvSpPr>
        <p:spPr>
          <a:xfrm>
            <a:off x="5657596" y="1995588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15,6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226A95C9-2D11-4A63-A663-32D0C7D3FE99}"/>
              </a:ext>
            </a:extLst>
          </p:cNvPr>
          <p:cNvSpPr txBox="1"/>
          <p:nvPr/>
        </p:nvSpPr>
        <p:spPr>
          <a:xfrm>
            <a:off x="3049792" y="2248248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2,7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EAF4B98B-BAA0-4E86-A697-C337380CBE28}"/>
              </a:ext>
            </a:extLst>
          </p:cNvPr>
          <p:cNvSpPr txBox="1"/>
          <p:nvPr/>
        </p:nvSpPr>
        <p:spPr>
          <a:xfrm>
            <a:off x="3449538" y="2246296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4,7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8952035B-0419-4DE2-8E5B-D983868A531E}"/>
              </a:ext>
            </a:extLst>
          </p:cNvPr>
          <p:cNvSpPr txBox="1"/>
          <p:nvPr/>
        </p:nvSpPr>
        <p:spPr>
          <a:xfrm>
            <a:off x="4196890" y="2254613"/>
            <a:ext cx="298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8, 7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C8A3454A-E33D-4EA4-8202-B9A483A8B304}"/>
              </a:ext>
            </a:extLst>
          </p:cNvPr>
          <p:cNvSpPr txBox="1"/>
          <p:nvPr/>
        </p:nvSpPr>
        <p:spPr>
          <a:xfrm>
            <a:off x="4617752" y="2247889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10,7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E4F8B16E-2B11-465D-ACA9-2E9A2173A7BD}"/>
              </a:ext>
            </a:extLst>
          </p:cNvPr>
          <p:cNvSpPr txBox="1"/>
          <p:nvPr/>
        </p:nvSpPr>
        <p:spPr>
          <a:xfrm>
            <a:off x="5751949" y="2252105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16,7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5CCBF83E-14C7-4C24-904C-06F76157F1BA}"/>
              </a:ext>
            </a:extLst>
          </p:cNvPr>
          <p:cNvSpPr txBox="1"/>
          <p:nvPr/>
        </p:nvSpPr>
        <p:spPr>
          <a:xfrm>
            <a:off x="4966125" y="2245937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12,7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9DD3BB1-0738-440B-8396-F675B7BF97AA}"/>
              </a:ext>
            </a:extLst>
          </p:cNvPr>
          <p:cNvSpPr txBox="1"/>
          <p:nvPr/>
        </p:nvSpPr>
        <p:spPr>
          <a:xfrm>
            <a:off x="5352632" y="2247712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14,7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BDE5EF59-C504-4C84-8740-CD5CC5379D63}"/>
              </a:ext>
            </a:extLst>
          </p:cNvPr>
          <p:cNvSpPr txBox="1"/>
          <p:nvPr/>
        </p:nvSpPr>
        <p:spPr>
          <a:xfrm>
            <a:off x="3719082" y="1602878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5,2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0A548613-6572-4AD5-8CA8-BEEA94AFC24F}"/>
              </a:ext>
            </a:extLst>
          </p:cNvPr>
          <p:cNvSpPr txBox="1"/>
          <p:nvPr/>
        </p:nvSpPr>
        <p:spPr>
          <a:xfrm>
            <a:off x="4141475" y="1602878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>
                <a:solidFill>
                  <a:schemeClr val="bg1"/>
                </a:solidFill>
              </a:rPr>
              <a:t>7,4</a:t>
            </a:r>
          </a:p>
        </p:txBody>
      </p:sp>
      <p:grpSp>
        <p:nvGrpSpPr>
          <p:cNvPr id="296" name="Groupe 295">
            <a:extLst>
              <a:ext uri="{FF2B5EF4-FFF2-40B4-BE49-F238E27FC236}">
                <a16:creationId xmlns:a16="http://schemas.microsoft.com/office/drawing/2014/main" id="{70B7BB7C-49A8-4656-ADAD-2AEC4D3DC82E}"/>
              </a:ext>
            </a:extLst>
          </p:cNvPr>
          <p:cNvGrpSpPr/>
          <p:nvPr/>
        </p:nvGrpSpPr>
        <p:grpSpPr>
          <a:xfrm>
            <a:off x="6111039" y="824056"/>
            <a:ext cx="3476164" cy="4915042"/>
            <a:chOff x="2605120" y="833960"/>
            <a:chExt cx="3476164" cy="4915042"/>
          </a:xfrm>
        </p:grpSpPr>
        <p:sp>
          <p:nvSpPr>
            <p:cNvPr id="297" name="ZoneTexte 296">
              <a:extLst>
                <a:ext uri="{FF2B5EF4-FFF2-40B4-BE49-F238E27FC236}">
                  <a16:creationId xmlns:a16="http://schemas.microsoft.com/office/drawing/2014/main" id="{9D188E28-0901-499A-B669-94D4C95F698B}"/>
                </a:ext>
              </a:extLst>
            </p:cNvPr>
            <p:cNvSpPr txBox="1"/>
            <p:nvPr/>
          </p:nvSpPr>
          <p:spPr>
            <a:xfrm>
              <a:off x="2655605" y="2246590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17,7</a:t>
              </a:r>
            </a:p>
          </p:txBody>
        </p:sp>
        <p:sp>
          <p:nvSpPr>
            <p:cNvPr id="298" name="ZoneTexte 297">
              <a:extLst>
                <a:ext uri="{FF2B5EF4-FFF2-40B4-BE49-F238E27FC236}">
                  <a16:creationId xmlns:a16="http://schemas.microsoft.com/office/drawing/2014/main" id="{5DD01E78-20A4-44E6-82BB-82F7205C0965}"/>
                </a:ext>
              </a:extLst>
            </p:cNvPr>
            <p:cNvSpPr txBox="1"/>
            <p:nvPr/>
          </p:nvSpPr>
          <p:spPr>
            <a:xfrm>
              <a:off x="2655379" y="2643425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0,9</a:t>
              </a:r>
            </a:p>
          </p:txBody>
        </p:sp>
        <p:sp>
          <p:nvSpPr>
            <p:cNvPr id="299" name="ZoneTexte 298">
              <a:extLst>
                <a:ext uri="{FF2B5EF4-FFF2-40B4-BE49-F238E27FC236}">
                  <a16:creationId xmlns:a16="http://schemas.microsoft.com/office/drawing/2014/main" id="{08DA92AA-5A9C-4B6F-85F1-5B3903900B8A}"/>
                </a:ext>
              </a:extLst>
            </p:cNvPr>
            <p:cNvSpPr txBox="1"/>
            <p:nvPr/>
          </p:nvSpPr>
          <p:spPr>
            <a:xfrm>
              <a:off x="2619311" y="3027849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0,11</a:t>
              </a:r>
            </a:p>
          </p:txBody>
        </p: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243AB5A1-E87C-45C7-A24B-F5746F09BB86}"/>
                </a:ext>
              </a:extLst>
            </p:cNvPr>
            <p:cNvSpPr txBox="1"/>
            <p:nvPr/>
          </p:nvSpPr>
          <p:spPr>
            <a:xfrm>
              <a:off x="2925026" y="1997311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1,6</a:t>
              </a:r>
            </a:p>
          </p:txBody>
        </p:sp>
        <p:sp>
          <p:nvSpPr>
            <p:cNvPr id="301" name="ZoneTexte 300">
              <a:extLst>
                <a:ext uri="{FF2B5EF4-FFF2-40B4-BE49-F238E27FC236}">
                  <a16:creationId xmlns:a16="http://schemas.microsoft.com/office/drawing/2014/main" id="{89ACA5D7-105A-432A-AB16-829B8EBA23A8}"/>
                </a:ext>
              </a:extLst>
            </p:cNvPr>
            <p:cNvSpPr txBox="1"/>
            <p:nvPr/>
          </p:nvSpPr>
          <p:spPr>
            <a:xfrm>
              <a:off x="2928287" y="2404555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1,8</a:t>
              </a:r>
            </a:p>
          </p:txBody>
        </p:sp>
        <p:sp>
          <p:nvSpPr>
            <p:cNvPr id="302" name="ZoneTexte 301">
              <a:extLst>
                <a:ext uri="{FF2B5EF4-FFF2-40B4-BE49-F238E27FC236}">
                  <a16:creationId xmlns:a16="http://schemas.microsoft.com/office/drawing/2014/main" id="{76B60347-B6FF-4EF8-95D5-65595CA4D93E}"/>
                </a:ext>
              </a:extLst>
            </p:cNvPr>
            <p:cNvSpPr txBox="1"/>
            <p:nvPr/>
          </p:nvSpPr>
          <p:spPr>
            <a:xfrm>
              <a:off x="2908202" y="2797184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1,10</a:t>
              </a:r>
            </a:p>
          </p:txBody>
        </p:sp>
        <p:sp>
          <p:nvSpPr>
            <p:cNvPr id="303" name="ZoneTexte 302">
              <a:extLst>
                <a:ext uri="{FF2B5EF4-FFF2-40B4-BE49-F238E27FC236}">
                  <a16:creationId xmlns:a16="http://schemas.microsoft.com/office/drawing/2014/main" id="{BACA6FB9-0CD0-4689-AB7C-58CDDC6F137C}"/>
                </a:ext>
              </a:extLst>
            </p:cNvPr>
            <p:cNvSpPr txBox="1"/>
            <p:nvPr/>
          </p:nvSpPr>
          <p:spPr>
            <a:xfrm>
              <a:off x="2897858" y="3191477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04" name="ZoneTexte 303">
              <a:extLst>
                <a:ext uri="{FF2B5EF4-FFF2-40B4-BE49-F238E27FC236}">
                  <a16:creationId xmlns:a16="http://schemas.microsoft.com/office/drawing/2014/main" id="{17EFA321-117D-475D-B261-FF608C3BE0B1}"/>
                </a:ext>
              </a:extLst>
            </p:cNvPr>
            <p:cNvSpPr txBox="1"/>
            <p:nvPr/>
          </p:nvSpPr>
          <p:spPr>
            <a:xfrm>
              <a:off x="3054421" y="1843790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2,5</a:t>
              </a:r>
            </a:p>
          </p:txBody>
        </p: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A0AE7859-ADC4-4519-8C8E-75348643B4F8}"/>
                </a:ext>
              </a:extLst>
            </p:cNvPr>
            <p:cNvSpPr txBox="1"/>
            <p:nvPr/>
          </p:nvSpPr>
          <p:spPr>
            <a:xfrm>
              <a:off x="3315970" y="1603650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3,4</a:t>
              </a:r>
            </a:p>
          </p:txBody>
        </p:sp>
        <p:sp>
          <p:nvSpPr>
            <p:cNvPr id="306" name="ZoneTexte 305">
              <a:extLst>
                <a:ext uri="{FF2B5EF4-FFF2-40B4-BE49-F238E27FC236}">
                  <a16:creationId xmlns:a16="http://schemas.microsoft.com/office/drawing/2014/main" id="{4F85ED55-7CEE-499D-B0CE-27C4904FA315}"/>
                </a:ext>
              </a:extLst>
            </p:cNvPr>
            <p:cNvSpPr txBox="1"/>
            <p:nvPr/>
          </p:nvSpPr>
          <p:spPr>
            <a:xfrm>
              <a:off x="3448144" y="1464884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4,3</a:t>
              </a:r>
            </a:p>
          </p:txBody>
        </p:sp>
        <p:sp>
          <p:nvSpPr>
            <p:cNvPr id="307" name="ZoneTexte 306">
              <a:extLst>
                <a:ext uri="{FF2B5EF4-FFF2-40B4-BE49-F238E27FC236}">
                  <a16:creationId xmlns:a16="http://schemas.microsoft.com/office/drawing/2014/main" id="{9F817186-D3C0-4D3E-A35B-865EA1724E23}"/>
                </a:ext>
              </a:extLst>
            </p:cNvPr>
            <p:cNvSpPr txBox="1"/>
            <p:nvPr/>
          </p:nvSpPr>
          <p:spPr>
            <a:xfrm>
              <a:off x="3683193" y="1208560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5,2</a:t>
              </a:r>
            </a:p>
          </p:txBody>
        </p:sp>
        <p:sp>
          <p:nvSpPr>
            <p:cNvPr id="308" name="ZoneTexte 307">
              <a:extLst>
                <a:ext uri="{FF2B5EF4-FFF2-40B4-BE49-F238E27FC236}">
                  <a16:creationId xmlns:a16="http://schemas.microsoft.com/office/drawing/2014/main" id="{39D2F7A5-9EFC-4B42-B356-BF775372FFA6}"/>
                </a:ext>
              </a:extLst>
            </p:cNvPr>
            <p:cNvSpPr txBox="1"/>
            <p:nvPr/>
          </p:nvSpPr>
          <p:spPr>
            <a:xfrm>
              <a:off x="3838435" y="1054169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6,1</a:t>
              </a:r>
            </a:p>
          </p:txBody>
        </p:sp>
        <p:sp>
          <p:nvSpPr>
            <p:cNvPr id="309" name="ZoneTexte 308">
              <a:extLst>
                <a:ext uri="{FF2B5EF4-FFF2-40B4-BE49-F238E27FC236}">
                  <a16:creationId xmlns:a16="http://schemas.microsoft.com/office/drawing/2014/main" id="{4420BCA4-9648-4580-983B-B39663A3053D}"/>
                </a:ext>
              </a:extLst>
            </p:cNvPr>
            <p:cNvSpPr txBox="1"/>
            <p:nvPr/>
          </p:nvSpPr>
          <p:spPr>
            <a:xfrm>
              <a:off x="4105586" y="833960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7,0</a:t>
              </a:r>
            </a:p>
          </p:txBody>
        </p: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8D7A4E2-F5FD-41D6-A2F8-F1D6F63CEE9F}"/>
                </a:ext>
              </a:extLst>
            </p:cNvPr>
            <p:cNvSpPr txBox="1"/>
            <p:nvPr/>
          </p:nvSpPr>
          <p:spPr>
            <a:xfrm>
              <a:off x="4105586" y="1208560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7,2</a:t>
              </a:r>
            </a:p>
          </p:txBody>
        </p:sp>
        <p:sp>
          <p:nvSpPr>
            <p:cNvPr id="311" name="ZoneTexte 310">
              <a:extLst>
                <a:ext uri="{FF2B5EF4-FFF2-40B4-BE49-F238E27FC236}">
                  <a16:creationId xmlns:a16="http://schemas.microsoft.com/office/drawing/2014/main" id="{9F771D41-E732-42FB-93D2-E7D5E6465B04}"/>
                </a:ext>
              </a:extLst>
            </p:cNvPr>
            <p:cNvSpPr txBox="1"/>
            <p:nvPr/>
          </p:nvSpPr>
          <p:spPr>
            <a:xfrm>
              <a:off x="3829813" y="1474238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6,3</a:t>
              </a:r>
            </a:p>
          </p:txBody>
        </p:sp>
        <p:sp>
          <p:nvSpPr>
            <p:cNvPr id="312" name="ZoneTexte 311">
              <a:extLst>
                <a:ext uri="{FF2B5EF4-FFF2-40B4-BE49-F238E27FC236}">
                  <a16:creationId xmlns:a16="http://schemas.microsoft.com/office/drawing/2014/main" id="{7B006E4B-2405-47FD-B926-CE86C18D067C}"/>
                </a:ext>
              </a:extLst>
            </p:cNvPr>
            <p:cNvSpPr txBox="1"/>
            <p:nvPr/>
          </p:nvSpPr>
          <p:spPr>
            <a:xfrm>
              <a:off x="3835346" y="1854111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6,5</a:t>
              </a:r>
            </a:p>
          </p:txBody>
        </p: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F3C141E1-F166-4E72-975E-F5DCA56FF5A9}"/>
                </a:ext>
              </a:extLst>
            </p:cNvPr>
            <p:cNvSpPr txBox="1"/>
            <p:nvPr/>
          </p:nvSpPr>
          <p:spPr>
            <a:xfrm>
              <a:off x="3838618" y="2245573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6,7</a:t>
              </a:r>
            </a:p>
          </p:txBody>
        </p:sp>
        <p:sp>
          <p:nvSpPr>
            <p:cNvPr id="314" name="ZoneTexte 313">
              <a:extLst>
                <a:ext uri="{FF2B5EF4-FFF2-40B4-BE49-F238E27FC236}">
                  <a16:creationId xmlns:a16="http://schemas.microsoft.com/office/drawing/2014/main" id="{104FD1A8-5AD1-4CA5-ACAD-D7736D9B646F}"/>
                </a:ext>
              </a:extLst>
            </p:cNvPr>
            <p:cNvSpPr txBox="1"/>
            <p:nvPr/>
          </p:nvSpPr>
          <p:spPr>
            <a:xfrm>
              <a:off x="3823776" y="2633038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6,9</a:t>
              </a:r>
            </a:p>
          </p:txBody>
        </p:sp>
        <p:sp>
          <p:nvSpPr>
            <p:cNvPr id="315" name="ZoneTexte 314">
              <a:extLst>
                <a:ext uri="{FF2B5EF4-FFF2-40B4-BE49-F238E27FC236}">
                  <a16:creationId xmlns:a16="http://schemas.microsoft.com/office/drawing/2014/main" id="{7FF18B5E-AA9B-4D0C-A83F-F66A8A895521}"/>
                </a:ext>
              </a:extLst>
            </p:cNvPr>
            <p:cNvSpPr txBox="1"/>
            <p:nvPr/>
          </p:nvSpPr>
          <p:spPr>
            <a:xfrm>
              <a:off x="3802636" y="3026357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6,11</a:t>
              </a:r>
            </a:p>
          </p:txBody>
        </p:sp>
        <p:sp>
          <p:nvSpPr>
            <p:cNvPr id="316" name="ZoneTexte 315">
              <a:extLst>
                <a:ext uri="{FF2B5EF4-FFF2-40B4-BE49-F238E27FC236}">
                  <a16:creationId xmlns:a16="http://schemas.microsoft.com/office/drawing/2014/main" id="{D4A09420-4D49-48C3-89AB-F2F662F577EB}"/>
                </a:ext>
              </a:extLst>
            </p:cNvPr>
            <p:cNvSpPr txBox="1"/>
            <p:nvPr/>
          </p:nvSpPr>
          <p:spPr>
            <a:xfrm>
              <a:off x="2618366" y="3436087"/>
              <a:ext cx="4771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600" dirty="0"/>
                <a:t>0,13</a:t>
              </a:r>
            </a:p>
          </p:txBody>
        </p:sp>
        <p:sp>
          <p:nvSpPr>
            <p:cNvPr id="317" name="ZoneTexte 316">
              <a:extLst>
                <a:ext uri="{FF2B5EF4-FFF2-40B4-BE49-F238E27FC236}">
                  <a16:creationId xmlns:a16="http://schemas.microsoft.com/office/drawing/2014/main" id="{A18F12A6-055A-4C6A-8A5A-BD340D3542CF}"/>
                </a:ext>
              </a:extLst>
            </p:cNvPr>
            <p:cNvSpPr txBox="1"/>
            <p:nvPr/>
          </p:nvSpPr>
          <p:spPr>
            <a:xfrm>
              <a:off x="2607847" y="3828358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0,15</a:t>
              </a:r>
            </a:p>
          </p:txBody>
        </p:sp>
        <p:sp>
          <p:nvSpPr>
            <p:cNvPr id="318" name="ZoneTexte 317">
              <a:extLst>
                <a:ext uri="{FF2B5EF4-FFF2-40B4-BE49-F238E27FC236}">
                  <a16:creationId xmlns:a16="http://schemas.microsoft.com/office/drawing/2014/main" id="{83B0A35A-C664-4B38-B385-C75C43030F57}"/>
                </a:ext>
              </a:extLst>
            </p:cNvPr>
            <p:cNvSpPr txBox="1"/>
            <p:nvPr/>
          </p:nvSpPr>
          <p:spPr>
            <a:xfrm>
              <a:off x="2605120" y="4231817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319" name="ZoneTexte 318">
              <a:extLst>
                <a:ext uri="{FF2B5EF4-FFF2-40B4-BE49-F238E27FC236}">
                  <a16:creationId xmlns:a16="http://schemas.microsoft.com/office/drawing/2014/main" id="{168B3947-6DF2-41B8-BA7B-B6A18AD6C670}"/>
                </a:ext>
              </a:extLst>
            </p:cNvPr>
            <p:cNvSpPr txBox="1"/>
            <p:nvPr/>
          </p:nvSpPr>
          <p:spPr>
            <a:xfrm>
              <a:off x="2908202" y="3590780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1,14</a:t>
              </a:r>
            </a:p>
          </p:txBody>
        </p:sp>
        <p:sp>
          <p:nvSpPr>
            <p:cNvPr id="320" name="ZoneTexte 319">
              <a:extLst>
                <a:ext uri="{FF2B5EF4-FFF2-40B4-BE49-F238E27FC236}">
                  <a16:creationId xmlns:a16="http://schemas.microsoft.com/office/drawing/2014/main" id="{29D2DDC8-E651-4B6B-8F15-1F7F2C5E9ADC}"/>
                </a:ext>
              </a:extLst>
            </p:cNvPr>
            <p:cNvSpPr txBox="1"/>
            <p:nvPr/>
          </p:nvSpPr>
          <p:spPr>
            <a:xfrm>
              <a:off x="2914876" y="3987223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1,16</a:t>
              </a:r>
            </a:p>
          </p:txBody>
        </p:sp>
        <p:sp>
          <p:nvSpPr>
            <p:cNvPr id="321" name="ZoneTexte 320">
              <a:extLst>
                <a:ext uri="{FF2B5EF4-FFF2-40B4-BE49-F238E27FC236}">
                  <a16:creationId xmlns:a16="http://schemas.microsoft.com/office/drawing/2014/main" id="{FF223336-029B-4B30-8F91-6DD409DB0DE2}"/>
                </a:ext>
              </a:extLst>
            </p:cNvPr>
            <p:cNvSpPr txBox="1"/>
            <p:nvPr/>
          </p:nvSpPr>
          <p:spPr>
            <a:xfrm>
              <a:off x="2908202" y="4382099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1,17</a:t>
              </a:r>
            </a:p>
          </p:txBody>
        </p:sp>
        <p:sp>
          <p:nvSpPr>
            <p:cNvPr id="322" name="ZoneTexte 321">
              <a:extLst>
                <a:ext uri="{FF2B5EF4-FFF2-40B4-BE49-F238E27FC236}">
                  <a16:creationId xmlns:a16="http://schemas.microsoft.com/office/drawing/2014/main" id="{95AA3AC7-1A98-4321-8BA5-CEF7DF78CE67}"/>
                </a:ext>
              </a:extLst>
            </p:cNvPr>
            <p:cNvSpPr txBox="1"/>
            <p:nvPr/>
          </p:nvSpPr>
          <p:spPr>
            <a:xfrm>
              <a:off x="3026079" y="3033154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0,11</a:t>
              </a:r>
            </a:p>
          </p:txBody>
        </p:sp>
        <p:sp>
          <p:nvSpPr>
            <p:cNvPr id="323" name="ZoneTexte 322">
              <a:extLst>
                <a:ext uri="{FF2B5EF4-FFF2-40B4-BE49-F238E27FC236}">
                  <a16:creationId xmlns:a16="http://schemas.microsoft.com/office/drawing/2014/main" id="{CD499C7A-D1FF-4954-A6D0-725EAC6B4973}"/>
                </a:ext>
              </a:extLst>
            </p:cNvPr>
            <p:cNvSpPr txBox="1"/>
            <p:nvPr/>
          </p:nvSpPr>
          <p:spPr>
            <a:xfrm>
              <a:off x="3299765" y="3192019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24" name="ZoneTexte 323">
              <a:extLst>
                <a:ext uri="{FF2B5EF4-FFF2-40B4-BE49-F238E27FC236}">
                  <a16:creationId xmlns:a16="http://schemas.microsoft.com/office/drawing/2014/main" id="{4962ED41-54AC-407E-A4E4-EBE15FD46301}"/>
                </a:ext>
              </a:extLst>
            </p:cNvPr>
            <p:cNvSpPr txBox="1"/>
            <p:nvPr/>
          </p:nvSpPr>
          <p:spPr>
            <a:xfrm>
              <a:off x="3020378" y="3436630"/>
              <a:ext cx="4771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600" dirty="0"/>
                <a:t>0,13</a:t>
              </a:r>
            </a:p>
          </p:txBody>
        </p: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49E9385C-F0A7-4BCB-B82A-2DE1CDFA1AD0}"/>
                </a:ext>
              </a:extLst>
            </p:cNvPr>
            <p:cNvSpPr txBox="1"/>
            <p:nvPr/>
          </p:nvSpPr>
          <p:spPr>
            <a:xfrm>
              <a:off x="3028813" y="3824137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0,15</a:t>
              </a:r>
            </a:p>
          </p:txBody>
        </p:sp>
        <p:sp>
          <p:nvSpPr>
            <p:cNvPr id="326" name="ZoneTexte 325">
              <a:extLst>
                <a:ext uri="{FF2B5EF4-FFF2-40B4-BE49-F238E27FC236}">
                  <a16:creationId xmlns:a16="http://schemas.microsoft.com/office/drawing/2014/main" id="{A93AAD1E-C290-4A5D-B258-9580ACFDCBA6}"/>
                </a:ext>
              </a:extLst>
            </p:cNvPr>
            <p:cNvSpPr txBox="1"/>
            <p:nvPr/>
          </p:nvSpPr>
          <p:spPr>
            <a:xfrm>
              <a:off x="3015949" y="4238421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98279AC4-E6A9-49F3-8108-07BB726BAC9C}"/>
                </a:ext>
              </a:extLst>
            </p:cNvPr>
            <p:cNvSpPr txBox="1"/>
            <p:nvPr/>
          </p:nvSpPr>
          <p:spPr>
            <a:xfrm>
              <a:off x="3310109" y="3591322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1,14</a:t>
              </a:r>
            </a:p>
          </p:txBody>
        </p:sp>
        <p:sp>
          <p:nvSpPr>
            <p:cNvPr id="328" name="ZoneTexte 327">
              <a:extLst>
                <a:ext uri="{FF2B5EF4-FFF2-40B4-BE49-F238E27FC236}">
                  <a16:creationId xmlns:a16="http://schemas.microsoft.com/office/drawing/2014/main" id="{2CFE1D67-52CC-4500-9A02-EEE15863B2EA}"/>
                </a:ext>
              </a:extLst>
            </p:cNvPr>
            <p:cNvSpPr txBox="1"/>
            <p:nvPr/>
          </p:nvSpPr>
          <p:spPr>
            <a:xfrm>
              <a:off x="3316783" y="3987765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1,16</a:t>
              </a:r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65E451DD-57DE-4C06-BAFE-7693A0ADB4F8}"/>
                </a:ext>
              </a:extLst>
            </p:cNvPr>
            <p:cNvSpPr txBox="1"/>
            <p:nvPr/>
          </p:nvSpPr>
          <p:spPr>
            <a:xfrm>
              <a:off x="3411845" y="3037909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0,11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90CB100A-B0B1-480C-85DD-832D5994EFAC}"/>
                </a:ext>
              </a:extLst>
            </p:cNvPr>
            <p:cNvSpPr txBox="1"/>
            <p:nvPr/>
          </p:nvSpPr>
          <p:spPr>
            <a:xfrm>
              <a:off x="3391855" y="3431859"/>
              <a:ext cx="4771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600" dirty="0"/>
                <a:t>0,13</a:t>
              </a:r>
            </a:p>
          </p:txBody>
        </p:sp>
        <p:sp>
          <p:nvSpPr>
            <p:cNvPr id="331" name="ZoneTexte 330">
              <a:extLst>
                <a:ext uri="{FF2B5EF4-FFF2-40B4-BE49-F238E27FC236}">
                  <a16:creationId xmlns:a16="http://schemas.microsoft.com/office/drawing/2014/main" id="{D10DD995-4759-414A-9AF7-6268EBAEE298}"/>
                </a:ext>
              </a:extLst>
            </p:cNvPr>
            <p:cNvSpPr txBox="1"/>
            <p:nvPr/>
          </p:nvSpPr>
          <p:spPr>
            <a:xfrm>
              <a:off x="3409816" y="3819366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0,15</a:t>
              </a:r>
            </a:p>
          </p:txBody>
        </p:sp>
        <p:sp>
          <p:nvSpPr>
            <p:cNvPr id="332" name="ZoneTexte 331">
              <a:extLst>
                <a:ext uri="{FF2B5EF4-FFF2-40B4-BE49-F238E27FC236}">
                  <a16:creationId xmlns:a16="http://schemas.microsoft.com/office/drawing/2014/main" id="{A3D88BB4-E095-498F-BB55-05383482B69D}"/>
                </a:ext>
              </a:extLst>
            </p:cNvPr>
            <p:cNvSpPr txBox="1"/>
            <p:nvPr/>
          </p:nvSpPr>
          <p:spPr>
            <a:xfrm>
              <a:off x="3401715" y="4233650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4C0E8ADB-D327-4121-9AAB-4001D50196B4}"/>
                </a:ext>
              </a:extLst>
            </p:cNvPr>
            <p:cNvSpPr txBox="1"/>
            <p:nvPr/>
          </p:nvSpPr>
          <p:spPr>
            <a:xfrm>
              <a:off x="3841182" y="3433413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6,1</a:t>
              </a:r>
            </a:p>
          </p:txBody>
        </p:sp>
        <p:sp>
          <p:nvSpPr>
            <p:cNvPr id="334" name="ZoneTexte 333">
              <a:extLst>
                <a:ext uri="{FF2B5EF4-FFF2-40B4-BE49-F238E27FC236}">
                  <a16:creationId xmlns:a16="http://schemas.microsoft.com/office/drawing/2014/main" id="{B00E0E19-79F1-486A-ABE2-C85CF430A74A}"/>
                </a:ext>
              </a:extLst>
            </p:cNvPr>
            <p:cNvSpPr txBox="1"/>
            <p:nvPr/>
          </p:nvSpPr>
          <p:spPr>
            <a:xfrm>
              <a:off x="3842332" y="3822548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6,3</a:t>
              </a:r>
            </a:p>
          </p:txBody>
        </p:sp>
        <p:sp>
          <p:nvSpPr>
            <p:cNvPr id="335" name="ZoneTexte 334">
              <a:extLst>
                <a:ext uri="{FF2B5EF4-FFF2-40B4-BE49-F238E27FC236}">
                  <a16:creationId xmlns:a16="http://schemas.microsoft.com/office/drawing/2014/main" id="{95A34329-C6CF-4716-A013-24C57F540CD1}"/>
                </a:ext>
              </a:extLst>
            </p:cNvPr>
            <p:cNvSpPr txBox="1"/>
            <p:nvPr/>
          </p:nvSpPr>
          <p:spPr>
            <a:xfrm>
              <a:off x="3838093" y="4238118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6,5</a:t>
              </a:r>
            </a:p>
          </p:txBody>
        </p:sp>
        <p:sp>
          <p:nvSpPr>
            <p:cNvPr id="336" name="ZoneTexte 335">
              <a:extLst>
                <a:ext uri="{FF2B5EF4-FFF2-40B4-BE49-F238E27FC236}">
                  <a16:creationId xmlns:a16="http://schemas.microsoft.com/office/drawing/2014/main" id="{ACFF1BCD-F99E-49CA-81EA-86A91B512AA8}"/>
                </a:ext>
              </a:extLst>
            </p:cNvPr>
            <p:cNvSpPr txBox="1"/>
            <p:nvPr/>
          </p:nvSpPr>
          <p:spPr>
            <a:xfrm>
              <a:off x="3831839" y="4615291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6,7</a:t>
              </a:r>
            </a:p>
          </p:txBody>
        </p: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3EB1826D-C545-41B5-BEB7-1E82577C2749}"/>
                </a:ext>
              </a:extLst>
            </p:cNvPr>
            <p:cNvSpPr txBox="1"/>
            <p:nvPr/>
          </p:nvSpPr>
          <p:spPr>
            <a:xfrm>
              <a:off x="3831286" y="5036097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6,9</a:t>
              </a:r>
            </a:p>
          </p:txBody>
        </p:sp>
        <p:sp>
          <p:nvSpPr>
            <p:cNvPr id="338" name="ZoneTexte 337">
              <a:extLst>
                <a:ext uri="{FF2B5EF4-FFF2-40B4-BE49-F238E27FC236}">
                  <a16:creationId xmlns:a16="http://schemas.microsoft.com/office/drawing/2014/main" id="{6711C193-67EF-40CB-84D4-F8CF0C4C2B7E}"/>
                </a:ext>
              </a:extLst>
            </p:cNvPr>
            <p:cNvSpPr txBox="1"/>
            <p:nvPr/>
          </p:nvSpPr>
          <p:spPr>
            <a:xfrm>
              <a:off x="3805383" y="5429416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6,11</a:t>
              </a:r>
            </a:p>
          </p:txBody>
        </p:sp>
        <p:sp>
          <p:nvSpPr>
            <p:cNvPr id="339" name="ZoneTexte 338">
              <a:extLst>
                <a:ext uri="{FF2B5EF4-FFF2-40B4-BE49-F238E27FC236}">
                  <a16:creationId xmlns:a16="http://schemas.microsoft.com/office/drawing/2014/main" id="{BB1EEDBD-41C1-44CC-996C-A292447E0B31}"/>
                </a:ext>
              </a:extLst>
            </p:cNvPr>
            <p:cNvSpPr txBox="1"/>
            <p:nvPr/>
          </p:nvSpPr>
          <p:spPr>
            <a:xfrm>
              <a:off x="3703679" y="3190935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40" name="ZoneTexte 339">
              <a:extLst>
                <a:ext uri="{FF2B5EF4-FFF2-40B4-BE49-F238E27FC236}">
                  <a16:creationId xmlns:a16="http://schemas.microsoft.com/office/drawing/2014/main" id="{693F1EF7-12DF-402E-B2CC-9E7FF7F1CEA7}"/>
                </a:ext>
              </a:extLst>
            </p:cNvPr>
            <p:cNvSpPr txBox="1"/>
            <p:nvPr/>
          </p:nvSpPr>
          <p:spPr>
            <a:xfrm>
              <a:off x="4105586" y="3191477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41" name="ZoneTexte 340">
              <a:extLst>
                <a:ext uri="{FF2B5EF4-FFF2-40B4-BE49-F238E27FC236}">
                  <a16:creationId xmlns:a16="http://schemas.microsoft.com/office/drawing/2014/main" id="{7F75D7DC-8D28-41B4-9D91-B9F3B6724786}"/>
                </a:ext>
              </a:extLst>
            </p:cNvPr>
            <p:cNvSpPr txBox="1"/>
            <p:nvPr/>
          </p:nvSpPr>
          <p:spPr>
            <a:xfrm>
              <a:off x="4483045" y="3190393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42" name="ZoneTexte 341">
              <a:extLst>
                <a:ext uri="{FF2B5EF4-FFF2-40B4-BE49-F238E27FC236}">
                  <a16:creationId xmlns:a16="http://schemas.microsoft.com/office/drawing/2014/main" id="{257863BB-82D7-499A-A20C-6359D0D0FC8F}"/>
                </a:ext>
              </a:extLst>
            </p:cNvPr>
            <p:cNvSpPr txBox="1"/>
            <p:nvPr/>
          </p:nvSpPr>
          <p:spPr>
            <a:xfrm>
              <a:off x="4884952" y="3190935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A75FB20A-93B5-4310-99F9-520E6472578F}"/>
                </a:ext>
              </a:extLst>
            </p:cNvPr>
            <p:cNvSpPr txBox="1"/>
            <p:nvPr/>
          </p:nvSpPr>
          <p:spPr>
            <a:xfrm>
              <a:off x="5262411" y="3190393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44" name="ZoneTexte 343">
              <a:extLst>
                <a:ext uri="{FF2B5EF4-FFF2-40B4-BE49-F238E27FC236}">
                  <a16:creationId xmlns:a16="http://schemas.microsoft.com/office/drawing/2014/main" id="{DA27CF2B-9983-4879-BC81-D5EBD1C9F33D}"/>
                </a:ext>
              </a:extLst>
            </p:cNvPr>
            <p:cNvSpPr txBox="1"/>
            <p:nvPr/>
          </p:nvSpPr>
          <p:spPr>
            <a:xfrm>
              <a:off x="5664318" y="3190935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45" name="ZoneTexte 344">
              <a:extLst>
                <a:ext uri="{FF2B5EF4-FFF2-40B4-BE49-F238E27FC236}">
                  <a16:creationId xmlns:a16="http://schemas.microsoft.com/office/drawing/2014/main" id="{7F05E0F9-1DBF-4070-ADEF-8772C4C12B9D}"/>
                </a:ext>
              </a:extLst>
            </p:cNvPr>
            <p:cNvSpPr txBox="1"/>
            <p:nvPr/>
          </p:nvSpPr>
          <p:spPr>
            <a:xfrm>
              <a:off x="3310113" y="2781556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46" name="ZoneTexte 345">
              <a:extLst>
                <a:ext uri="{FF2B5EF4-FFF2-40B4-BE49-F238E27FC236}">
                  <a16:creationId xmlns:a16="http://schemas.microsoft.com/office/drawing/2014/main" id="{DE5C175F-7ACF-4C46-84AE-C73F24E95099}"/>
                </a:ext>
              </a:extLst>
            </p:cNvPr>
            <p:cNvSpPr txBox="1"/>
            <p:nvPr/>
          </p:nvSpPr>
          <p:spPr>
            <a:xfrm>
              <a:off x="3712020" y="2782098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47" name="ZoneTexte 346">
              <a:extLst>
                <a:ext uri="{FF2B5EF4-FFF2-40B4-BE49-F238E27FC236}">
                  <a16:creationId xmlns:a16="http://schemas.microsoft.com/office/drawing/2014/main" id="{267C1C9A-93C0-457F-8568-C63CA316F79D}"/>
                </a:ext>
              </a:extLst>
            </p:cNvPr>
            <p:cNvSpPr txBox="1"/>
            <p:nvPr/>
          </p:nvSpPr>
          <p:spPr>
            <a:xfrm>
              <a:off x="4115934" y="2781014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48" name="ZoneTexte 347">
              <a:extLst>
                <a:ext uri="{FF2B5EF4-FFF2-40B4-BE49-F238E27FC236}">
                  <a16:creationId xmlns:a16="http://schemas.microsoft.com/office/drawing/2014/main" id="{033B66F3-0197-40F4-BB35-4176299BC2DE}"/>
                </a:ext>
              </a:extLst>
            </p:cNvPr>
            <p:cNvSpPr txBox="1"/>
            <p:nvPr/>
          </p:nvSpPr>
          <p:spPr>
            <a:xfrm>
              <a:off x="4517841" y="2781556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7AC50B82-61CC-4147-9E01-9CB1B40E7FF3}"/>
                </a:ext>
              </a:extLst>
            </p:cNvPr>
            <p:cNvSpPr txBox="1"/>
            <p:nvPr/>
          </p:nvSpPr>
          <p:spPr>
            <a:xfrm>
              <a:off x="4895300" y="2780472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50" name="ZoneTexte 349">
              <a:extLst>
                <a:ext uri="{FF2B5EF4-FFF2-40B4-BE49-F238E27FC236}">
                  <a16:creationId xmlns:a16="http://schemas.microsoft.com/office/drawing/2014/main" id="{60AE495F-599F-4731-9ACB-0766580839C7}"/>
                </a:ext>
              </a:extLst>
            </p:cNvPr>
            <p:cNvSpPr txBox="1"/>
            <p:nvPr/>
          </p:nvSpPr>
          <p:spPr>
            <a:xfrm>
              <a:off x="5297207" y="2781014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51" name="ZoneTexte 350">
              <a:extLst>
                <a:ext uri="{FF2B5EF4-FFF2-40B4-BE49-F238E27FC236}">
                  <a16:creationId xmlns:a16="http://schemas.microsoft.com/office/drawing/2014/main" id="{D17A3156-65D6-4A52-B6F9-459138A0D88F}"/>
                </a:ext>
              </a:extLst>
            </p:cNvPr>
            <p:cNvSpPr txBox="1"/>
            <p:nvPr/>
          </p:nvSpPr>
          <p:spPr>
            <a:xfrm>
              <a:off x="5674666" y="2780472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52" name="ZoneTexte 351">
              <a:extLst>
                <a:ext uri="{FF2B5EF4-FFF2-40B4-BE49-F238E27FC236}">
                  <a16:creationId xmlns:a16="http://schemas.microsoft.com/office/drawing/2014/main" id="{7BFBE3E4-6F8B-44C7-B3BD-CF1F568FBEE3}"/>
                </a:ext>
              </a:extLst>
            </p:cNvPr>
            <p:cNvSpPr txBox="1"/>
            <p:nvPr/>
          </p:nvSpPr>
          <p:spPr>
            <a:xfrm>
              <a:off x="5761661" y="3028706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53" name="ZoneTexte 352">
              <a:extLst>
                <a:ext uri="{FF2B5EF4-FFF2-40B4-BE49-F238E27FC236}">
                  <a16:creationId xmlns:a16="http://schemas.microsoft.com/office/drawing/2014/main" id="{F18EFA3F-5EC6-4BE6-8277-9766C6A8ECBC}"/>
                </a:ext>
              </a:extLst>
            </p:cNvPr>
            <p:cNvSpPr txBox="1"/>
            <p:nvPr/>
          </p:nvSpPr>
          <p:spPr>
            <a:xfrm>
              <a:off x="3299765" y="2400195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54" name="ZoneTexte 353">
              <a:extLst>
                <a:ext uri="{FF2B5EF4-FFF2-40B4-BE49-F238E27FC236}">
                  <a16:creationId xmlns:a16="http://schemas.microsoft.com/office/drawing/2014/main" id="{D77B532A-55E4-4F7E-9748-963336156B05}"/>
                </a:ext>
              </a:extLst>
            </p:cNvPr>
            <p:cNvSpPr txBox="1"/>
            <p:nvPr/>
          </p:nvSpPr>
          <p:spPr>
            <a:xfrm>
              <a:off x="3701672" y="2400737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33BA1227-4F89-43F7-8AEB-A5E1BFFD16A9}"/>
                </a:ext>
              </a:extLst>
            </p:cNvPr>
            <p:cNvSpPr txBox="1"/>
            <p:nvPr/>
          </p:nvSpPr>
          <p:spPr>
            <a:xfrm>
              <a:off x="4105586" y="2399653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56" name="ZoneTexte 355">
              <a:extLst>
                <a:ext uri="{FF2B5EF4-FFF2-40B4-BE49-F238E27FC236}">
                  <a16:creationId xmlns:a16="http://schemas.microsoft.com/office/drawing/2014/main" id="{5334EE84-8423-487E-BA65-3E0E72A57148}"/>
                </a:ext>
              </a:extLst>
            </p:cNvPr>
            <p:cNvSpPr txBox="1"/>
            <p:nvPr/>
          </p:nvSpPr>
          <p:spPr>
            <a:xfrm>
              <a:off x="4507493" y="2400195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57" name="ZoneTexte 356">
              <a:extLst>
                <a:ext uri="{FF2B5EF4-FFF2-40B4-BE49-F238E27FC236}">
                  <a16:creationId xmlns:a16="http://schemas.microsoft.com/office/drawing/2014/main" id="{E1F8EA14-8D1E-406E-80B8-25F10145123E}"/>
                </a:ext>
              </a:extLst>
            </p:cNvPr>
            <p:cNvSpPr txBox="1"/>
            <p:nvPr/>
          </p:nvSpPr>
          <p:spPr>
            <a:xfrm>
              <a:off x="4884952" y="2399111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58" name="ZoneTexte 357">
              <a:extLst>
                <a:ext uri="{FF2B5EF4-FFF2-40B4-BE49-F238E27FC236}">
                  <a16:creationId xmlns:a16="http://schemas.microsoft.com/office/drawing/2014/main" id="{69432070-5F9E-41D1-81C1-4310643D0739}"/>
                </a:ext>
              </a:extLst>
            </p:cNvPr>
            <p:cNvSpPr txBox="1"/>
            <p:nvPr/>
          </p:nvSpPr>
          <p:spPr>
            <a:xfrm>
              <a:off x="5286859" y="2399653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59" name="ZoneTexte 358">
              <a:extLst>
                <a:ext uri="{FF2B5EF4-FFF2-40B4-BE49-F238E27FC236}">
                  <a16:creationId xmlns:a16="http://schemas.microsoft.com/office/drawing/2014/main" id="{E3322605-1E40-40E0-8604-22C191AD78EB}"/>
                </a:ext>
              </a:extLst>
            </p:cNvPr>
            <p:cNvSpPr txBox="1"/>
            <p:nvPr/>
          </p:nvSpPr>
          <p:spPr>
            <a:xfrm>
              <a:off x="5664318" y="2399111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60" name="ZoneTexte 359">
              <a:extLst>
                <a:ext uri="{FF2B5EF4-FFF2-40B4-BE49-F238E27FC236}">
                  <a16:creationId xmlns:a16="http://schemas.microsoft.com/office/drawing/2014/main" id="{DC408BB1-033F-4532-A7C7-59471944C3B8}"/>
                </a:ext>
              </a:extLst>
            </p:cNvPr>
            <p:cNvSpPr txBox="1"/>
            <p:nvPr/>
          </p:nvSpPr>
          <p:spPr>
            <a:xfrm>
              <a:off x="3310995" y="1996228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61" name="ZoneTexte 360">
              <a:extLst>
                <a:ext uri="{FF2B5EF4-FFF2-40B4-BE49-F238E27FC236}">
                  <a16:creationId xmlns:a16="http://schemas.microsoft.com/office/drawing/2014/main" id="{6B06F2C0-E4B4-4423-A28B-84AEE6106258}"/>
                </a:ext>
              </a:extLst>
            </p:cNvPr>
            <p:cNvSpPr txBox="1"/>
            <p:nvPr/>
          </p:nvSpPr>
          <p:spPr>
            <a:xfrm>
              <a:off x="3712902" y="1996770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E11188D0-0D30-41B3-830B-0AA16A629950}"/>
                </a:ext>
              </a:extLst>
            </p:cNvPr>
            <p:cNvSpPr txBox="1"/>
            <p:nvPr/>
          </p:nvSpPr>
          <p:spPr>
            <a:xfrm>
              <a:off x="4116816" y="1995686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5CE3DAF1-311C-4831-9594-D5CDAFDB8C25}"/>
                </a:ext>
              </a:extLst>
            </p:cNvPr>
            <p:cNvSpPr txBox="1"/>
            <p:nvPr/>
          </p:nvSpPr>
          <p:spPr>
            <a:xfrm>
              <a:off x="4532600" y="1996481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64" name="ZoneTexte 363">
              <a:extLst>
                <a:ext uri="{FF2B5EF4-FFF2-40B4-BE49-F238E27FC236}">
                  <a16:creationId xmlns:a16="http://schemas.microsoft.com/office/drawing/2014/main" id="{8BD22300-5272-4268-8F24-74AE62057B04}"/>
                </a:ext>
              </a:extLst>
            </p:cNvPr>
            <p:cNvSpPr txBox="1"/>
            <p:nvPr/>
          </p:nvSpPr>
          <p:spPr>
            <a:xfrm>
              <a:off x="4882634" y="1976133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65" name="ZoneTexte 364">
              <a:extLst>
                <a:ext uri="{FF2B5EF4-FFF2-40B4-BE49-F238E27FC236}">
                  <a16:creationId xmlns:a16="http://schemas.microsoft.com/office/drawing/2014/main" id="{EBA2CA42-8DB1-49C1-8975-B577E3E10943}"/>
                </a:ext>
              </a:extLst>
            </p:cNvPr>
            <p:cNvSpPr txBox="1"/>
            <p:nvPr/>
          </p:nvSpPr>
          <p:spPr>
            <a:xfrm>
              <a:off x="5298089" y="1995686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9E8A3D7C-2DD4-43D1-AF81-8384CF6B4E9B}"/>
                </a:ext>
              </a:extLst>
            </p:cNvPr>
            <p:cNvSpPr txBox="1"/>
            <p:nvPr/>
          </p:nvSpPr>
          <p:spPr>
            <a:xfrm>
              <a:off x="5675548" y="1995144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67" name="ZoneTexte 366">
              <a:extLst>
                <a:ext uri="{FF2B5EF4-FFF2-40B4-BE49-F238E27FC236}">
                  <a16:creationId xmlns:a16="http://schemas.microsoft.com/office/drawing/2014/main" id="{9E37F970-4046-4EBB-93AB-A0BEDC69C9DC}"/>
                </a:ext>
              </a:extLst>
            </p:cNvPr>
            <p:cNvSpPr txBox="1"/>
            <p:nvPr/>
          </p:nvSpPr>
          <p:spPr>
            <a:xfrm>
              <a:off x="3701623" y="3586511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FF6FBE98-BBFA-452A-8E53-AF684FB357C7}"/>
                </a:ext>
              </a:extLst>
            </p:cNvPr>
            <p:cNvSpPr txBox="1"/>
            <p:nvPr/>
          </p:nvSpPr>
          <p:spPr>
            <a:xfrm>
              <a:off x="4103530" y="3587053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69" name="ZoneTexte 368">
              <a:extLst>
                <a:ext uri="{FF2B5EF4-FFF2-40B4-BE49-F238E27FC236}">
                  <a16:creationId xmlns:a16="http://schemas.microsoft.com/office/drawing/2014/main" id="{FAC493F0-57A5-4C5B-82CC-107B80EBF626}"/>
                </a:ext>
              </a:extLst>
            </p:cNvPr>
            <p:cNvSpPr txBox="1"/>
            <p:nvPr/>
          </p:nvSpPr>
          <p:spPr>
            <a:xfrm>
              <a:off x="4507444" y="3585969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70" name="ZoneTexte 369">
              <a:extLst>
                <a:ext uri="{FF2B5EF4-FFF2-40B4-BE49-F238E27FC236}">
                  <a16:creationId xmlns:a16="http://schemas.microsoft.com/office/drawing/2014/main" id="{60789A72-8E75-4848-BECA-20D5DBD060A9}"/>
                </a:ext>
              </a:extLst>
            </p:cNvPr>
            <p:cNvSpPr txBox="1"/>
            <p:nvPr/>
          </p:nvSpPr>
          <p:spPr>
            <a:xfrm>
              <a:off x="4909351" y="3586511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71" name="ZoneTexte 370">
              <a:extLst>
                <a:ext uri="{FF2B5EF4-FFF2-40B4-BE49-F238E27FC236}">
                  <a16:creationId xmlns:a16="http://schemas.microsoft.com/office/drawing/2014/main" id="{52FA8009-E2B6-4F8D-B931-1A4E10E02A5D}"/>
                </a:ext>
              </a:extLst>
            </p:cNvPr>
            <p:cNvSpPr txBox="1"/>
            <p:nvPr/>
          </p:nvSpPr>
          <p:spPr>
            <a:xfrm>
              <a:off x="5286810" y="3585427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72" name="ZoneTexte 371">
              <a:extLst>
                <a:ext uri="{FF2B5EF4-FFF2-40B4-BE49-F238E27FC236}">
                  <a16:creationId xmlns:a16="http://schemas.microsoft.com/office/drawing/2014/main" id="{539E2899-566B-4673-941A-F40B866C6C9B}"/>
                </a:ext>
              </a:extLst>
            </p:cNvPr>
            <p:cNvSpPr txBox="1"/>
            <p:nvPr/>
          </p:nvSpPr>
          <p:spPr>
            <a:xfrm>
              <a:off x="5688717" y="3585969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73" name="ZoneTexte 372">
              <a:extLst>
                <a:ext uri="{FF2B5EF4-FFF2-40B4-BE49-F238E27FC236}">
                  <a16:creationId xmlns:a16="http://schemas.microsoft.com/office/drawing/2014/main" id="{78BFB0FF-4D37-40EA-9B47-FD26FA7FE194}"/>
                </a:ext>
              </a:extLst>
            </p:cNvPr>
            <p:cNvSpPr txBox="1"/>
            <p:nvPr/>
          </p:nvSpPr>
          <p:spPr>
            <a:xfrm>
              <a:off x="5750911" y="3432058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74" name="ZoneTexte 373">
              <a:extLst>
                <a:ext uri="{FF2B5EF4-FFF2-40B4-BE49-F238E27FC236}">
                  <a16:creationId xmlns:a16="http://schemas.microsoft.com/office/drawing/2014/main" id="{A774E2B8-57AD-4CA7-8392-87C6CD9B2BF1}"/>
                </a:ext>
              </a:extLst>
            </p:cNvPr>
            <p:cNvSpPr txBox="1"/>
            <p:nvPr/>
          </p:nvSpPr>
          <p:spPr>
            <a:xfrm>
              <a:off x="3687804" y="3986613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75" name="ZoneTexte 374">
              <a:extLst>
                <a:ext uri="{FF2B5EF4-FFF2-40B4-BE49-F238E27FC236}">
                  <a16:creationId xmlns:a16="http://schemas.microsoft.com/office/drawing/2014/main" id="{37A923F6-0F6B-472F-AB34-9A6079EBFE91}"/>
                </a:ext>
              </a:extLst>
            </p:cNvPr>
            <p:cNvSpPr txBox="1"/>
            <p:nvPr/>
          </p:nvSpPr>
          <p:spPr>
            <a:xfrm>
              <a:off x="4089711" y="3987155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DDD7B465-6177-422C-9C51-8DA986402FAD}"/>
                </a:ext>
              </a:extLst>
            </p:cNvPr>
            <p:cNvSpPr txBox="1"/>
            <p:nvPr/>
          </p:nvSpPr>
          <p:spPr>
            <a:xfrm>
              <a:off x="4493625" y="3986071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77" name="ZoneTexte 376">
              <a:extLst>
                <a:ext uri="{FF2B5EF4-FFF2-40B4-BE49-F238E27FC236}">
                  <a16:creationId xmlns:a16="http://schemas.microsoft.com/office/drawing/2014/main" id="{025C2562-EF81-4403-BC30-9B30C92EF871}"/>
                </a:ext>
              </a:extLst>
            </p:cNvPr>
            <p:cNvSpPr txBox="1"/>
            <p:nvPr/>
          </p:nvSpPr>
          <p:spPr>
            <a:xfrm>
              <a:off x="4895532" y="3986613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78" name="ZoneTexte 377">
              <a:extLst>
                <a:ext uri="{FF2B5EF4-FFF2-40B4-BE49-F238E27FC236}">
                  <a16:creationId xmlns:a16="http://schemas.microsoft.com/office/drawing/2014/main" id="{2295B1AF-3EC1-4AE8-B3C0-80C6A8C16C32}"/>
                </a:ext>
              </a:extLst>
            </p:cNvPr>
            <p:cNvSpPr txBox="1"/>
            <p:nvPr/>
          </p:nvSpPr>
          <p:spPr>
            <a:xfrm>
              <a:off x="5272991" y="3985529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79" name="ZoneTexte 378">
              <a:extLst>
                <a:ext uri="{FF2B5EF4-FFF2-40B4-BE49-F238E27FC236}">
                  <a16:creationId xmlns:a16="http://schemas.microsoft.com/office/drawing/2014/main" id="{BD3A0DF9-7E38-4DC7-9D33-C2CF320C12C5}"/>
                </a:ext>
              </a:extLst>
            </p:cNvPr>
            <p:cNvSpPr txBox="1"/>
            <p:nvPr/>
          </p:nvSpPr>
          <p:spPr>
            <a:xfrm>
              <a:off x="5674898" y="3986071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DFCEAFE3-077C-4CD0-9305-C44329324CC1}"/>
                </a:ext>
              </a:extLst>
            </p:cNvPr>
            <p:cNvSpPr txBox="1"/>
            <p:nvPr/>
          </p:nvSpPr>
          <p:spPr>
            <a:xfrm>
              <a:off x="3310109" y="4392008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81" name="ZoneTexte 380">
              <a:extLst>
                <a:ext uri="{FF2B5EF4-FFF2-40B4-BE49-F238E27FC236}">
                  <a16:creationId xmlns:a16="http://schemas.microsoft.com/office/drawing/2014/main" id="{78D04EA5-0ABB-4B6B-9713-1A6BE6D39FED}"/>
                </a:ext>
              </a:extLst>
            </p:cNvPr>
            <p:cNvSpPr txBox="1"/>
            <p:nvPr/>
          </p:nvSpPr>
          <p:spPr>
            <a:xfrm>
              <a:off x="3712016" y="4392550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82" name="ZoneTexte 381">
              <a:extLst>
                <a:ext uri="{FF2B5EF4-FFF2-40B4-BE49-F238E27FC236}">
                  <a16:creationId xmlns:a16="http://schemas.microsoft.com/office/drawing/2014/main" id="{2019719A-E2AA-421A-A96C-6A97BB4BBA54}"/>
                </a:ext>
              </a:extLst>
            </p:cNvPr>
            <p:cNvSpPr txBox="1"/>
            <p:nvPr/>
          </p:nvSpPr>
          <p:spPr>
            <a:xfrm>
              <a:off x="4115930" y="4391466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96E9AB4B-B773-414B-A48A-C5CB19F0322B}"/>
                </a:ext>
              </a:extLst>
            </p:cNvPr>
            <p:cNvSpPr txBox="1"/>
            <p:nvPr/>
          </p:nvSpPr>
          <p:spPr>
            <a:xfrm>
              <a:off x="4517837" y="4392008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84" name="ZoneTexte 383">
              <a:extLst>
                <a:ext uri="{FF2B5EF4-FFF2-40B4-BE49-F238E27FC236}">
                  <a16:creationId xmlns:a16="http://schemas.microsoft.com/office/drawing/2014/main" id="{DB0DE1E6-E4DE-4CEE-8938-E075EFE58472}"/>
                </a:ext>
              </a:extLst>
            </p:cNvPr>
            <p:cNvSpPr txBox="1"/>
            <p:nvPr/>
          </p:nvSpPr>
          <p:spPr>
            <a:xfrm>
              <a:off x="4895296" y="4390924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85" name="ZoneTexte 384">
              <a:extLst>
                <a:ext uri="{FF2B5EF4-FFF2-40B4-BE49-F238E27FC236}">
                  <a16:creationId xmlns:a16="http://schemas.microsoft.com/office/drawing/2014/main" id="{4F2AE06D-8FDF-4BAA-AE05-AF08DE4F9641}"/>
                </a:ext>
              </a:extLst>
            </p:cNvPr>
            <p:cNvSpPr txBox="1"/>
            <p:nvPr/>
          </p:nvSpPr>
          <p:spPr>
            <a:xfrm>
              <a:off x="5297203" y="4391466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86" name="ZoneTexte 385">
              <a:extLst>
                <a:ext uri="{FF2B5EF4-FFF2-40B4-BE49-F238E27FC236}">
                  <a16:creationId xmlns:a16="http://schemas.microsoft.com/office/drawing/2014/main" id="{2E060C74-8FE1-4EE7-AC37-48838CE7F2C1}"/>
                </a:ext>
              </a:extLst>
            </p:cNvPr>
            <p:cNvSpPr txBox="1"/>
            <p:nvPr/>
          </p:nvSpPr>
          <p:spPr>
            <a:xfrm>
              <a:off x="5674662" y="4390924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87" name="ZoneTexte 386">
              <a:extLst>
                <a:ext uri="{FF2B5EF4-FFF2-40B4-BE49-F238E27FC236}">
                  <a16:creationId xmlns:a16="http://schemas.microsoft.com/office/drawing/2014/main" id="{60849444-9E1B-4078-A6B9-979853ED0D26}"/>
                </a:ext>
              </a:extLst>
            </p:cNvPr>
            <p:cNvSpPr txBox="1"/>
            <p:nvPr/>
          </p:nvSpPr>
          <p:spPr>
            <a:xfrm>
              <a:off x="3276210" y="4782784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88" name="ZoneTexte 387">
              <a:extLst>
                <a:ext uri="{FF2B5EF4-FFF2-40B4-BE49-F238E27FC236}">
                  <a16:creationId xmlns:a16="http://schemas.microsoft.com/office/drawing/2014/main" id="{86331C3D-5469-497D-88D0-6C028192BFF9}"/>
                </a:ext>
              </a:extLst>
            </p:cNvPr>
            <p:cNvSpPr txBox="1"/>
            <p:nvPr/>
          </p:nvSpPr>
          <p:spPr>
            <a:xfrm>
              <a:off x="3678117" y="4783326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89" name="ZoneTexte 388">
              <a:extLst>
                <a:ext uri="{FF2B5EF4-FFF2-40B4-BE49-F238E27FC236}">
                  <a16:creationId xmlns:a16="http://schemas.microsoft.com/office/drawing/2014/main" id="{6F647D5B-BF4E-418E-8D43-AC11443C8202}"/>
                </a:ext>
              </a:extLst>
            </p:cNvPr>
            <p:cNvSpPr txBox="1"/>
            <p:nvPr/>
          </p:nvSpPr>
          <p:spPr>
            <a:xfrm>
              <a:off x="4082031" y="4782242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90" name="ZoneTexte 389">
              <a:extLst>
                <a:ext uri="{FF2B5EF4-FFF2-40B4-BE49-F238E27FC236}">
                  <a16:creationId xmlns:a16="http://schemas.microsoft.com/office/drawing/2014/main" id="{232E4E39-6C57-4A21-BEED-133EA6EDACBE}"/>
                </a:ext>
              </a:extLst>
            </p:cNvPr>
            <p:cNvSpPr txBox="1"/>
            <p:nvPr/>
          </p:nvSpPr>
          <p:spPr>
            <a:xfrm>
              <a:off x="3701623" y="5173018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91" name="ZoneTexte 390">
              <a:extLst>
                <a:ext uri="{FF2B5EF4-FFF2-40B4-BE49-F238E27FC236}">
                  <a16:creationId xmlns:a16="http://schemas.microsoft.com/office/drawing/2014/main" id="{21BDDB4B-8E77-4FFF-8E4F-F83F3D0244F1}"/>
                </a:ext>
              </a:extLst>
            </p:cNvPr>
            <p:cNvSpPr txBox="1"/>
            <p:nvPr/>
          </p:nvSpPr>
          <p:spPr>
            <a:xfrm>
              <a:off x="4103530" y="5173560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92" name="ZoneTexte 391">
              <a:extLst>
                <a:ext uri="{FF2B5EF4-FFF2-40B4-BE49-F238E27FC236}">
                  <a16:creationId xmlns:a16="http://schemas.microsoft.com/office/drawing/2014/main" id="{81F619CA-8A03-440A-B732-DA82D3F958CE}"/>
                </a:ext>
              </a:extLst>
            </p:cNvPr>
            <p:cNvSpPr txBox="1"/>
            <p:nvPr/>
          </p:nvSpPr>
          <p:spPr>
            <a:xfrm>
              <a:off x="4089711" y="5564336"/>
              <a:ext cx="3193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600" dirty="0"/>
                <a:t>1,12</a:t>
              </a:r>
            </a:p>
          </p:txBody>
        </p:sp>
        <p:sp>
          <p:nvSpPr>
            <p:cNvPr id="393" name="ZoneTexte 392">
              <a:extLst>
                <a:ext uri="{FF2B5EF4-FFF2-40B4-BE49-F238E27FC236}">
                  <a16:creationId xmlns:a16="http://schemas.microsoft.com/office/drawing/2014/main" id="{15B0D984-CD10-4ED1-9FDE-30565DB9B09D}"/>
                </a:ext>
              </a:extLst>
            </p:cNvPr>
            <p:cNvSpPr txBox="1"/>
            <p:nvPr/>
          </p:nvSpPr>
          <p:spPr>
            <a:xfrm>
              <a:off x="4184658" y="4245830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394" name="ZoneTexte 393">
              <a:extLst>
                <a:ext uri="{FF2B5EF4-FFF2-40B4-BE49-F238E27FC236}">
                  <a16:creationId xmlns:a16="http://schemas.microsoft.com/office/drawing/2014/main" id="{2EA6C1CF-9F0B-4430-81AF-3B84631BD039}"/>
                </a:ext>
              </a:extLst>
            </p:cNvPr>
            <p:cNvSpPr txBox="1"/>
            <p:nvPr/>
          </p:nvSpPr>
          <p:spPr>
            <a:xfrm>
              <a:off x="4571672" y="4238145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395" name="ZoneTexte 394">
              <a:extLst>
                <a:ext uri="{FF2B5EF4-FFF2-40B4-BE49-F238E27FC236}">
                  <a16:creationId xmlns:a16="http://schemas.microsoft.com/office/drawing/2014/main" id="{3E97EC0A-2BCC-40B0-AA88-196BA63AF14C}"/>
                </a:ext>
              </a:extLst>
            </p:cNvPr>
            <p:cNvSpPr txBox="1"/>
            <p:nvPr/>
          </p:nvSpPr>
          <p:spPr>
            <a:xfrm>
              <a:off x="4957438" y="4247663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396" name="ZoneTexte 395">
              <a:extLst>
                <a:ext uri="{FF2B5EF4-FFF2-40B4-BE49-F238E27FC236}">
                  <a16:creationId xmlns:a16="http://schemas.microsoft.com/office/drawing/2014/main" id="{FC216E6A-7CB5-4AE7-8CF4-81C3A865F219}"/>
                </a:ext>
              </a:extLst>
            </p:cNvPr>
            <p:cNvSpPr txBox="1"/>
            <p:nvPr/>
          </p:nvSpPr>
          <p:spPr>
            <a:xfrm>
              <a:off x="5393816" y="4252131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6,5</a:t>
              </a:r>
            </a:p>
          </p:txBody>
        </p:sp>
        <p:sp>
          <p:nvSpPr>
            <p:cNvPr id="397" name="ZoneTexte 396">
              <a:extLst>
                <a:ext uri="{FF2B5EF4-FFF2-40B4-BE49-F238E27FC236}">
                  <a16:creationId xmlns:a16="http://schemas.microsoft.com/office/drawing/2014/main" id="{80A92D9A-5EB0-4BD4-932F-7EDE1406C777}"/>
                </a:ext>
              </a:extLst>
            </p:cNvPr>
            <p:cNvSpPr txBox="1"/>
            <p:nvPr/>
          </p:nvSpPr>
          <p:spPr>
            <a:xfrm>
              <a:off x="5789112" y="4244658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6,5</a:t>
              </a:r>
            </a:p>
          </p:txBody>
        </p:sp>
        <p:sp>
          <p:nvSpPr>
            <p:cNvPr id="398" name="ZoneTexte 397">
              <a:extLst>
                <a:ext uri="{FF2B5EF4-FFF2-40B4-BE49-F238E27FC236}">
                  <a16:creationId xmlns:a16="http://schemas.microsoft.com/office/drawing/2014/main" id="{A162DBB9-5311-4A72-A753-195E9DD8E2F3}"/>
                </a:ext>
              </a:extLst>
            </p:cNvPr>
            <p:cNvSpPr txBox="1"/>
            <p:nvPr/>
          </p:nvSpPr>
          <p:spPr>
            <a:xfrm>
              <a:off x="3024430" y="4623089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399" name="ZoneTexte 398">
              <a:extLst>
                <a:ext uri="{FF2B5EF4-FFF2-40B4-BE49-F238E27FC236}">
                  <a16:creationId xmlns:a16="http://schemas.microsoft.com/office/drawing/2014/main" id="{5DF47369-69B6-4925-9C93-517CD4A1E728}"/>
                </a:ext>
              </a:extLst>
            </p:cNvPr>
            <p:cNvSpPr txBox="1"/>
            <p:nvPr/>
          </p:nvSpPr>
          <p:spPr>
            <a:xfrm>
              <a:off x="3406681" y="4615404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00" name="ZoneTexte 399">
              <a:extLst>
                <a:ext uri="{FF2B5EF4-FFF2-40B4-BE49-F238E27FC236}">
                  <a16:creationId xmlns:a16="http://schemas.microsoft.com/office/drawing/2014/main" id="{55E02E1D-C6A8-4D9E-84DE-47E139171704}"/>
                </a:ext>
              </a:extLst>
            </p:cNvPr>
            <p:cNvSpPr txBox="1"/>
            <p:nvPr/>
          </p:nvSpPr>
          <p:spPr>
            <a:xfrm>
              <a:off x="3393988" y="5042497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01" name="ZoneTexte 400">
              <a:extLst>
                <a:ext uri="{FF2B5EF4-FFF2-40B4-BE49-F238E27FC236}">
                  <a16:creationId xmlns:a16="http://schemas.microsoft.com/office/drawing/2014/main" id="{954AF9CB-6519-4918-8743-8A107B86CE05}"/>
                </a:ext>
              </a:extLst>
            </p:cNvPr>
            <p:cNvSpPr txBox="1"/>
            <p:nvPr/>
          </p:nvSpPr>
          <p:spPr>
            <a:xfrm>
              <a:off x="3013278" y="2641473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02" name="ZoneTexte 401">
              <a:extLst>
                <a:ext uri="{FF2B5EF4-FFF2-40B4-BE49-F238E27FC236}">
                  <a16:creationId xmlns:a16="http://schemas.microsoft.com/office/drawing/2014/main" id="{CCCFE422-46E7-4096-A0B9-111DA1502410}"/>
                </a:ext>
              </a:extLst>
            </p:cNvPr>
            <p:cNvSpPr txBox="1"/>
            <p:nvPr/>
          </p:nvSpPr>
          <p:spPr>
            <a:xfrm>
              <a:off x="3399785" y="2643248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03" name="ZoneTexte 402">
              <a:extLst>
                <a:ext uri="{FF2B5EF4-FFF2-40B4-BE49-F238E27FC236}">
                  <a16:creationId xmlns:a16="http://schemas.microsoft.com/office/drawing/2014/main" id="{5B1C8724-50A9-455E-96F7-8C2CEA7AAF06}"/>
                </a:ext>
              </a:extLst>
            </p:cNvPr>
            <p:cNvSpPr txBox="1"/>
            <p:nvPr/>
          </p:nvSpPr>
          <p:spPr>
            <a:xfrm>
              <a:off x="4226692" y="2642945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6,5</a:t>
              </a:r>
            </a:p>
          </p:txBody>
        </p:sp>
        <p:sp>
          <p:nvSpPr>
            <p:cNvPr id="404" name="ZoneTexte 403">
              <a:extLst>
                <a:ext uri="{FF2B5EF4-FFF2-40B4-BE49-F238E27FC236}">
                  <a16:creationId xmlns:a16="http://schemas.microsoft.com/office/drawing/2014/main" id="{66127039-C637-41DD-8B21-74F7678E4317}"/>
                </a:ext>
              </a:extLst>
            </p:cNvPr>
            <p:cNvSpPr txBox="1"/>
            <p:nvPr/>
          </p:nvSpPr>
          <p:spPr>
            <a:xfrm>
              <a:off x="4582783" y="2650657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05" name="ZoneTexte 404">
              <a:extLst>
                <a:ext uri="{FF2B5EF4-FFF2-40B4-BE49-F238E27FC236}">
                  <a16:creationId xmlns:a16="http://schemas.microsoft.com/office/drawing/2014/main" id="{B290360C-4E10-4944-83E5-FDEFEB7240C4}"/>
                </a:ext>
              </a:extLst>
            </p:cNvPr>
            <p:cNvSpPr txBox="1"/>
            <p:nvPr/>
          </p:nvSpPr>
          <p:spPr>
            <a:xfrm>
              <a:off x="4969797" y="2642972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06" name="ZoneTexte 405">
              <a:extLst>
                <a:ext uri="{FF2B5EF4-FFF2-40B4-BE49-F238E27FC236}">
                  <a16:creationId xmlns:a16="http://schemas.microsoft.com/office/drawing/2014/main" id="{3FE7756B-93F7-4844-BC92-2036F4E9633D}"/>
                </a:ext>
              </a:extLst>
            </p:cNvPr>
            <p:cNvSpPr txBox="1"/>
            <p:nvPr/>
          </p:nvSpPr>
          <p:spPr>
            <a:xfrm>
              <a:off x="5355563" y="2652490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07" name="ZoneTexte 406">
              <a:extLst>
                <a:ext uri="{FF2B5EF4-FFF2-40B4-BE49-F238E27FC236}">
                  <a16:creationId xmlns:a16="http://schemas.microsoft.com/office/drawing/2014/main" id="{E403BA99-CF52-4DCC-8E65-E9AC5F5E889F}"/>
                </a:ext>
              </a:extLst>
            </p:cNvPr>
            <p:cNvSpPr txBox="1"/>
            <p:nvPr/>
          </p:nvSpPr>
          <p:spPr>
            <a:xfrm>
              <a:off x="5791941" y="2656958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6,5</a:t>
              </a:r>
            </a:p>
          </p:txBody>
        </p:sp>
        <p:sp>
          <p:nvSpPr>
            <p:cNvPr id="408" name="ZoneTexte 407">
              <a:extLst>
                <a:ext uri="{FF2B5EF4-FFF2-40B4-BE49-F238E27FC236}">
                  <a16:creationId xmlns:a16="http://schemas.microsoft.com/office/drawing/2014/main" id="{C13190AF-5A10-4782-938E-89F803E0C60B}"/>
                </a:ext>
              </a:extLst>
            </p:cNvPr>
            <p:cNvSpPr txBox="1"/>
            <p:nvPr/>
          </p:nvSpPr>
          <p:spPr>
            <a:xfrm>
              <a:off x="3049792" y="2248248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18,9</a:t>
              </a:r>
            </a:p>
          </p:txBody>
        </p:sp>
        <p:sp>
          <p:nvSpPr>
            <p:cNvPr id="409" name="ZoneTexte 408">
              <a:extLst>
                <a:ext uri="{FF2B5EF4-FFF2-40B4-BE49-F238E27FC236}">
                  <a16:creationId xmlns:a16="http://schemas.microsoft.com/office/drawing/2014/main" id="{EF7C0B4D-A455-4260-AC78-A6567E9FACEA}"/>
                </a:ext>
              </a:extLst>
            </p:cNvPr>
            <p:cNvSpPr txBox="1"/>
            <p:nvPr/>
          </p:nvSpPr>
          <p:spPr>
            <a:xfrm>
              <a:off x="3407593" y="2246296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10" name="ZoneTexte 409">
              <a:extLst>
                <a:ext uri="{FF2B5EF4-FFF2-40B4-BE49-F238E27FC236}">
                  <a16:creationId xmlns:a16="http://schemas.microsoft.com/office/drawing/2014/main" id="{64E7A5CB-5B47-42D2-A1D6-19AAA26E235C}"/>
                </a:ext>
              </a:extLst>
            </p:cNvPr>
            <p:cNvSpPr txBox="1"/>
            <p:nvPr/>
          </p:nvSpPr>
          <p:spPr>
            <a:xfrm>
              <a:off x="4180301" y="2245750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11" name="ZoneTexte 410">
              <a:extLst>
                <a:ext uri="{FF2B5EF4-FFF2-40B4-BE49-F238E27FC236}">
                  <a16:creationId xmlns:a16="http://schemas.microsoft.com/office/drawing/2014/main" id="{81289972-4FF8-43B8-8F92-93D32D80415F}"/>
                </a:ext>
              </a:extLst>
            </p:cNvPr>
            <p:cNvSpPr txBox="1"/>
            <p:nvPr/>
          </p:nvSpPr>
          <p:spPr>
            <a:xfrm>
              <a:off x="4617752" y="2247889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0,9</a:t>
              </a:r>
            </a:p>
          </p:txBody>
        </p:sp>
        <p:sp>
          <p:nvSpPr>
            <p:cNvPr id="412" name="ZoneTexte 411">
              <a:extLst>
                <a:ext uri="{FF2B5EF4-FFF2-40B4-BE49-F238E27FC236}">
                  <a16:creationId xmlns:a16="http://schemas.microsoft.com/office/drawing/2014/main" id="{1609FBDB-ACCD-4BFB-B854-A2FE6D0749F0}"/>
                </a:ext>
              </a:extLst>
            </p:cNvPr>
            <p:cNvSpPr txBox="1"/>
            <p:nvPr/>
          </p:nvSpPr>
          <p:spPr>
            <a:xfrm>
              <a:off x="5800438" y="2251791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6,9</a:t>
              </a:r>
            </a:p>
          </p:txBody>
        </p:sp>
        <p:sp>
          <p:nvSpPr>
            <p:cNvPr id="413" name="ZoneTexte 412">
              <a:extLst>
                <a:ext uri="{FF2B5EF4-FFF2-40B4-BE49-F238E27FC236}">
                  <a16:creationId xmlns:a16="http://schemas.microsoft.com/office/drawing/2014/main" id="{1A13767D-70D4-461D-93E2-E09AE6B0068F}"/>
                </a:ext>
              </a:extLst>
            </p:cNvPr>
            <p:cNvSpPr txBox="1"/>
            <p:nvPr/>
          </p:nvSpPr>
          <p:spPr>
            <a:xfrm>
              <a:off x="4966125" y="2245937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14" name="ZoneTexte 413">
              <a:extLst>
                <a:ext uri="{FF2B5EF4-FFF2-40B4-BE49-F238E27FC236}">
                  <a16:creationId xmlns:a16="http://schemas.microsoft.com/office/drawing/2014/main" id="{5712E243-3DCF-4FE7-B18B-7588307FF29D}"/>
                </a:ext>
              </a:extLst>
            </p:cNvPr>
            <p:cNvSpPr txBox="1"/>
            <p:nvPr/>
          </p:nvSpPr>
          <p:spPr>
            <a:xfrm>
              <a:off x="5352632" y="2247712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15" name="ZoneTexte 414">
              <a:extLst>
                <a:ext uri="{FF2B5EF4-FFF2-40B4-BE49-F238E27FC236}">
                  <a16:creationId xmlns:a16="http://schemas.microsoft.com/office/drawing/2014/main" id="{90684A01-5E86-4E66-A1E4-CB0ED1C39A8E}"/>
                </a:ext>
              </a:extLst>
            </p:cNvPr>
            <p:cNvSpPr txBox="1"/>
            <p:nvPr/>
          </p:nvSpPr>
          <p:spPr>
            <a:xfrm>
              <a:off x="4239474" y="3039185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0,9</a:t>
              </a:r>
            </a:p>
          </p:txBody>
        </p:sp>
        <p:sp>
          <p:nvSpPr>
            <p:cNvPr id="416" name="ZoneTexte 415">
              <a:extLst>
                <a:ext uri="{FF2B5EF4-FFF2-40B4-BE49-F238E27FC236}">
                  <a16:creationId xmlns:a16="http://schemas.microsoft.com/office/drawing/2014/main" id="{718DADC1-1BAD-471C-A060-055BD235488E}"/>
                </a:ext>
              </a:extLst>
            </p:cNvPr>
            <p:cNvSpPr txBox="1"/>
            <p:nvPr/>
          </p:nvSpPr>
          <p:spPr>
            <a:xfrm>
              <a:off x="5407871" y="3028798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6,9</a:t>
              </a:r>
            </a:p>
          </p:txBody>
        </p:sp>
        <p:sp>
          <p:nvSpPr>
            <p:cNvPr id="417" name="ZoneTexte 416">
              <a:extLst>
                <a:ext uri="{FF2B5EF4-FFF2-40B4-BE49-F238E27FC236}">
                  <a16:creationId xmlns:a16="http://schemas.microsoft.com/office/drawing/2014/main" id="{306A5A54-6D21-474A-AAB0-24A7D5DE66AE}"/>
                </a:ext>
              </a:extLst>
            </p:cNvPr>
            <p:cNvSpPr txBox="1"/>
            <p:nvPr/>
          </p:nvSpPr>
          <p:spPr>
            <a:xfrm>
              <a:off x="4597373" y="3037233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18" name="ZoneTexte 417">
              <a:extLst>
                <a:ext uri="{FF2B5EF4-FFF2-40B4-BE49-F238E27FC236}">
                  <a16:creationId xmlns:a16="http://schemas.microsoft.com/office/drawing/2014/main" id="{F28B4785-F031-4922-8331-2EAFAC89EBE7}"/>
                </a:ext>
              </a:extLst>
            </p:cNvPr>
            <p:cNvSpPr txBox="1"/>
            <p:nvPr/>
          </p:nvSpPr>
          <p:spPr>
            <a:xfrm>
              <a:off x="4983880" y="3039008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19" name="ZoneTexte 418">
              <a:extLst>
                <a:ext uri="{FF2B5EF4-FFF2-40B4-BE49-F238E27FC236}">
                  <a16:creationId xmlns:a16="http://schemas.microsoft.com/office/drawing/2014/main" id="{B1B6146A-D1CC-4AF4-81F6-97B445A093E8}"/>
                </a:ext>
              </a:extLst>
            </p:cNvPr>
            <p:cNvSpPr txBox="1"/>
            <p:nvPr/>
          </p:nvSpPr>
          <p:spPr>
            <a:xfrm>
              <a:off x="4213032" y="3428850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0,9</a:t>
              </a:r>
            </a:p>
          </p:txBody>
        </p:sp>
        <p:sp>
          <p:nvSpPr>
            <p:cNvPr id="420" name="ZoneTexte 419">
              <a:extLst>
                <a:ext uri="{FF2B5EF4-FFF2-40B4-BE49-F238E27FC236}">
                  <a16:creationId xmlns:a16="http://schemas.microsoft.com/office/drawing/2014/main" id="{9D4C30F6-9BFF-4497-BC84-155331F88B58}"/>
                </a:ext>
              </a:extLst>
            </p:cNvPr>
            <p:cNvSpPr txBox="1"/>
            <p:nvPr/>
          </p:nvSpPr>
          <p:spPr>
            <a:xfrm>
              <a:off x="5381429" y="3418463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6,9</a:t>
              </a:r>
            </a:p>
          </p:txBody>
        </p:sp>
        <p:sp>
          <p:nvSpPr>
            <p:cNvPr id="421" name="ZoneTexte 420">
              <a:extLst>
                <a:ext uri="{FF2B5EF4-FFF2-40B4-BE49-F238E27FC236}">
                  <a16:creationId xmlns:a16="http://schemas.microsoft.com/office/drawing/2014/main" id="{93C43DE1-64FF-4781-9259-EFADF7C0448E}"/>
                </a:ext>
              </a:extLst>
            </p:cNvPr>
            <p:cNvSpPr txBox="1"/>
            <p:nvPr/>
          </p:nvSpPr>
          <p:spPr>
            <a:xfrm>
              <a:off x="4570931" y="3426898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22" name="ZoneTexte 421">
              <a:extLst>
                <a:ext uri="{FF2B5EF4-FFF2-40B4-BE49-F238E27FC236}">
                  <a16:creationId xmlns:a16="http://schemas.microsoft.com/office/drawing/2014/main" id="{552428EA-1D9C-480C-96EB-5885A6C7178E}"/>
                </a:ext>
              </a:extLst>
            </p:cNvPr>
            <p:cNvSpPr txBox="1"/>
            <p:nvPr/>
          </p:nvSpPr>
          <p:spPr>
            <a:xfrm>
              <a:off x="4957438" y="3428673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23" name="ZoneTexte 422">
              <a:extLst>
                <a:ext uri="{FF2B5EF4-FFF2-40B4-BE49-F238E27FC236}">
                  <a16:creationId xmlns:a16="http://schemas.microsoft.com/office/drawing/2014/main" id="{C7E5CF56-DF94-4A50-A234-09F638669D4B}"/>
                </a:ext>
              </a:extLst>
            </p:cNvPr>
            <p:cNvSpPr txBox="1"/>
            <p:nvPr/>
          </p:nvSpPr>
          <p:spPr>
            <a:xfrm>
              <a:off x="4216553" y="3819014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6,1</a:t>
              </a:r>
            </a:p>
          </p:txBody>
        </p:sp>
        <p:sp>
          <p:nvSpPr>
            <p:cNvPr id="424" name="ZoneTexte 423">
              <a:extLst>
                <a:ext uri="{FF2B5EF4-FFF2-40B4-BE49-F238E27FC236}">
                  <a16:creationId xmlns:a16="http://schemas.microsoft.com/office/drawing/2014/main" id="{AC39491A-E0DB-433C-BF9F-95D6B740EDB9}"/>
                </a:ext>
              </a:extLst>
            </p:cNvPr>
            <p:cNvSpPr txBox="1"/>
            <p:nvPr/>
          </p:nvSpPr>
          <p:spPr>
            <a:xfrm>
              <a:off x="4626507" y="3823977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0,9</a:t>
              </a:r>
            </a:p>
          </p:txBody>
        </p:sp>
        <p:sp>
          <p:nvSpPr>
            <p:cNvPr id="425" name="ZoneTexte 424">
              <a:extLst>
                <a:ext uri="{FF2B5EF4-FFF2-40B4-BE49-F238E27FC236}">
                  <a16:creationId xmlns:a16="http://schemas.microsoft.com/office/drawing/2014/main" id="{F81E325D-BB2D-4FBA-A796-0211C6D3A442}"/>
                </a:ext>
              </a:extLst>
            </p:cNvPr>
            <p:cNvSpPr txBox="1"/>
            <p:nvPr/>
          </p:nvSpPr>
          <p:spPr>
            <a:xfrm>
              <a:off x="5794904" y="3813590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6,9</a:t>
              </a:r>
            </a:p>
          </p:txBody>
        </p:sp>
        <p:sp>
          <p:nvSpPr>
            <p:cNvPr id="426" name="ZoneTexte 425">
              <a:extLst>
                <a:ext uri="{FF2B5EF4-FFF2-40B4-BE49-F238E27FC236}">
                  <a16:creationId xmlns:a16="http://schemas.microsoft.com/office/drawing/2014/main" id="{A1591423-1B72-452B-A067-69EEE5AD3DEE}"/>
                </a:ext>
              </a:extLst>
            </p:cNvPr>
            <p:cNvSpPr txBox="1"/>
            <p:nvPr/>
          </p:nvSpPr>
          <p:spPr>
            <a:xfrm>
              <a:off x="4984406" y="3822025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27" name="ZoneTexte 426">
              <a:extLst>
                <a:ext uri="{FF2B5EF4-FFF2-40B4-BE49-F238E27FC236}">
                  <a16:creationId xmlns:a16="http://schemas.microsoft.com/office/drawing/2014/main" id="{90119006-C354-498F-B359-CF62AB0EBB60}"/>
                </a:ext>
              </a:extLst>
            </p:cNvPr>
            <p:cNvSpPr txBox="1"/>
            <p:nvPr/>
          </p:nvSpPr>
          <p:spPr>
            <a:xfrm>
              <a:off x="5370913" y="3823800"/>
              <a:ext cx="3193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0,17</a:t>
              </a:r>
            </a:p>
          </p:txBody>
        </p:sp>
        <p:sp>
          <p:nvSpPr>
            <p:cNvPr id="428" name="ZoneTexte 427">
              <a:extLst>
                <a:ext uri="{FF2B5EF4-FFF2-40B4-BE49-F238E27FC236}">
                  <a16:creationId xmlns:a16="http://schemas.microsoft.com/office/drawing/2014/main" id="{4FBE25CC-7209-4443-9CC9-7153602E589F}"/>
                </a:ext>
              </a:extLst>
            </p:cNvPr>
            <p:cNvSpPr txBox="1"/>
            <p:nvPr/>
          </p:nvSpPr>
          <p:spPr>
            <a:xfrm>
              <a:off x="3719082" y="1602878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5,2</a:t>
              </a:r>
            </a:p>
          </p:txBody>
        </p:sp>
        <p:sp>
          <p:nvSpPr>
            <p:cNvPr id="429" name="ZoneTexte 428">
              <a:extLst>
                <a:ext uri="{FF2B5EF4-FFF2-40B4-BE49-F238E27FC236}">
                  <a16:creationId xmlns:a16="http://schemas.microsoft.com/office/drawing/2014/main" id="{A97F58F5-7437-4F0A-84A9-FDCB89C3E792}"/>
                </a:ext>
              </a:extLst>
            </p:cNvPr>
            <p:cNvSpPr txBox="1"/>
            <p:nvPr/>
          </p:nvSpPr>
          <p:spPr>
            <a:xfrm>
              <a:off x="4141475" y="1602878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" dirty="0"/>
                <a:t>7,2</a:t>
              </a: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2CEAD02E-99E2-44F7-9226-6F9BEF3660BE}"/>
              </a:ext>
            </a:extLst>
          </p:cNvPr>
          <p:cNvSpPr txBox="1"/>
          <p:nvPr/>
        </p:nvSpPr>
        <p:spPr>
          <a:xfrm>
            <a:off x="2470164" y="1202931"/>
            <a:ext cx="59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Bas</a:t>
            </a: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1D5CA23D-BA0C-4513-A5C7-C4901882241F}"/>
              </a:ext>
            </a:extLst>
          </p:cNvPr>
          <p:cNvSpPr txBox="1"/>
          <p:nvPr/>
        </p:nvSpPr>
        <p:spPr>
          <a:xfrm>
            <a:off x="2357736" y="5029773"/>
            <a:ext cx="84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Haut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D21A5CF5-02B2-4099-A12D-7A54D40C7A79}"/>
              </a:ext>
            </a:extLst>
          </p:cNvPr>
          <p:cNvSpPr txBox="1"/>
          <p:nvPr/>
        </p:nvSpPr>
        <p:spPr>
          <a:xfrm>
            <a:off x="6498859" y="1037241"/>
            <a:ext cx="84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Haut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36AD6525-BC9A-4AA0-BCFE-28FF7F7D723E}"/>
              </a:ext>
            </a:extLst>
          </p:cNvPr>
          <p:cNvSpPr txBox="1"/>
          <p:nvPr/>
        </p:nvSpPr>
        <p:spPr>
          <a:xfrm>
            <a:off x="6377080" y="5188766"/>
            <a:ext cx="59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Bas</a:t>
            </a:r>
          </a:p>
        </p:txBody>
      </p:sp>
    </p:spTree>
    <p:extLst>
      <p:ext uri="{BB962C8B-B14F-4D97-AF65-F5344CB8AC3E}">
        <p14:creationId xmlns:p14="http://schemas.microsoft.com/office/powerpoint/2010/main" val="1443100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Grand écran</PresentationFormat>
  <Paragraphs>176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Magali Fröhlich</dc:creator>
  <cp:lastModifiedBy>Magali Fröhlich</cp:lastModifiedBy>
  <cp:revision>15</cp:revision>
  <dcterms:created xsi:type="dcterms:W3CDTF">2019-02-05T20:44:06Z</dcterms:created>
  <dcterms:modified xsi:type="dcterms:W3CDTF">2019-03-06T20:12:43Z</dcterms:modified>
</cp:coreProperties>
</file>