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ea1c78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ea1c78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ea1c78d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ea1c78d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ea1c78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ea1c78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ea1c78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ea1c78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ea1c78d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ea1c78d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ea1c78d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ea1c78d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 du cube 3D -&gt; 2D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8" y="1258650"/>
            <a:ext cx="20669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475" y="994538"/>
            <a:ext cx="4551050" cy="31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81650" y="3763675"/>
            <a:ext cx="1471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en 3D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875650" y="4148950"/>
            <a:ext cx="2985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moitié du cube déplié en 2D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181700" y="2603875"/>
            <a:ext cx="920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entier en 2D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278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Visualisation</a:t>
            </a:r>
            <a:r>
              <a:rPr lang="en"/>
              <a:t> en 2D reprise du logiciel d’animation fourni MadMapper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525" y="1069225"/>
            <a:ext cx="5120675" cy="4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92750" y="1069225"/>
            <a:ext cx="1762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 moitiés du cube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5927775" y="1419925"/>
            <a:ext cx="273600" cy="46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4952625" y="1445600"/>
            <a:ext cx="615900" cy="40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3093525" y="1069225"/>
            <a:ext cx="5126650" cy="4028825"/>
            <a:chOff x="3093525" y="1069225"/>
            <a:chExt cx="5126650" cy="4028825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93525" y="1069225"/>
              <a:ext cx="5120675" cy="4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>
              <a:off x="3113575" y="1591000"/>
              <a:ext cx="5106600" cy="77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00563" y="4491775"/>
              <a:ext cx="5106600" cy="77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Système d’axe 2D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278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Coordonnées x et y de représentation spatiale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3093525" y="1152475"/>
            <a:ext cx="3965050" cy="3301700"/>
            <a:chOff x="3784700" y="1702225"/>
            <a:chExt cx="3965050" cy="3301700"/>
          </a:xfrm>
        </p:grpSpPr>
        <p:grpSp>
          <p:nvGrpSpPr>
            <p:cNvPr id="88" name="Google Shape;88;p16"/>
            <p:cNvGrpSpPr/>
            <p:nvPr/>
          </p:nvGrpSpPr>
          <p:grpSpPr>
            <a:xfrm>
              <a:off x="4396650" y="2215425"/>
              <a:ext cx="3353100" cy="2788500"/>
              <a:chOff x="4396650" y="2215425"/>
              <a:chExt cx="3353100" cy="2788500"/>
            </a:xfrm>
          </p:grpSpPr>
          <p:cxnSp>
            <p:nvCxnSpPr>
              <p:cNvPr id="89" name="Google Shape;89;p16"/>
              <p:cNvCxnSpPr/>
              <p:nvPr/>
            </p:nvCxnSpPr>
            <p:spPr>
              <a:xfrm>
                <a:off x="4396650" y="2215425"/>
                <a:ext cx="3353100" cy="8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85725" rotWithShape="0" algn="bl" dir="5400000" dist="19050">
                  <a:srgbClr val="00FFFF">
                    <a:alpha val="50000"/>
                  </a:srgbClr>
                </a:outerShdw>
              </a:effectLst>
            </p:spPr>
          </p:cxnSp>
          <p:cxnSp>
            <p:nvCxnSpPr>
              <p:cNvPr id="90" name="Google Shape;90;p16"/>
              <p:cNvCxnSpPr/>
              <p:nvPr/>
            </p:nvCxnSpPr>
            <p:spPr>
              <a:xfrm>
                <a:off x="4396650" y="2215425"/>
                <a:ext cx="18900" cy="2788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85725" rotWithShape="0" algn="bl" dir="5400000" dist="19050">
                  <a:srgbClr val="00FFFF">
                    <a:alpha val="50000"/>
                  </a:srgbClr>
                </a:outerShdw>
              </a:effectLst>
            </p:spPr>
          </p:cxnSp>
        </p:grpSp>
        <p:sp>
          <p:nvSpPr>
            <p:cNvPr id="91" name="Google Shape;91;p16"/>
            <p:cNvSpPr txBox="1"/>
            <p:nvPr/>
          </p:nvSpPr>
          <p:spPr>
            <a:xfrm>
              <a:off x="7339000" y="1702225"/>
              <a:ext cx="3423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X</a:t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3933050" y="4326650"/>
              <a:ext cx="3423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Y</a:t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784700" y="1873425"/>
              <a:ext cx="6390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(0, 0)</a:t>
              </a:r>
              <a:endParaRPr>
                <a:solidFill>
                  <a:srgbClr val="00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3284624" y="1152475"/>
            <a:ext cx="4827926" cy="4024675"/>
            <a:chOff x="3284624" y="1152475"/>
            <a:chExt cx="4827926" cy="4024675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624" y="1152475"/>
              <a:ext cx="4827925" cy="402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/>
            <p:nvPr/>
          </p:nvSpPr>
          <p:spPr>
            <a:xfrm>
              <a:off x="3284650" y="2001575"/>
              <a:ext cx="4827900" cy="42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Détail des coordonnées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28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</a:t>
            </a:r>
            <a:r>
              <a:rPr lang="en">
                <a:solidFill>
                  <a:srgbClr val="FF0000"/>
                </a:solidFill>
              </a:rPr>
              <a:t>ledstrip </a:t>
            </a:r>
            <a:r>
              <a:rPr lang="en"/>
              <a:t>= 27 pixels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784700" y="1759425"/>
            <a:ext cx="4256050" cy="3244500"/>
            <a:chOff x="3784700" y="1759425"/>
            <a:chExt cx="4256050" cy="3244500"/>
          </a:xfrm>
        </p:grpSpPr>
        <p:grpSp>
          <p:nvGrpSpPr>
            <p:cNvPr id="104" name="Google Shape;104;p17"/>
            <p:cNvGrpSpPr/>
            <p:nvPr/>
          </p:nvGrpSpPr>
          <p:grpSpPr>
            <a:xfrm>
              <a:off x="4396650" y="2215425"/>
              <a:ext cx="3644100" cy="2788500"/>
              <a:chOff x="4396650" y="2215425"/>
              <a:chExt cx="3644100" cy="2788500"/>
            </a:xfrm>
          </p:grpSpPr>
          <p:cxnSp>
            <p:nvCxnSpPr>
              <p:cNvPr id="105" name="Google Shape;105;p17"/>
              <p:cNvCxnSpPr/>
              <p:nvPr/>
            </p:nvCxnSpPr>
            <p:spPr>
              <a:xfrm>
                <a:off x="4396650" y="2215425"/>
                <a:ext cx="3644100" cy="1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85725" rotWithShape="0" algn="bl" dir="5400000" dist="19050">
                  <a:srgbClr val="00FFFF">
                    <a:alpha val="50000"/>
                  </a:srgbClr>
                </a:outerShdw>
              </a:effectLst>
            </p:spPr>
          </p:cxnSp>
          <p:cxnSp>
            <p:nvCxnSpPr>
              <p:cNvPr id="106" name="Google Shape;106;p17"/>
              <p:cNvCxnSpPr/>
              <p:nvPr/>
            </p:nvCxnSpPr>
            <p:spPr>
              <a:xfrm>
                <a:off x="4396650" y="2215425"/>
                <a:ext cx="18900" cy="2788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85725" rotWithShape="0" algn="bl" dir="5400000" dist="19050">
                  <a:srgbClr val="00FFFF">
                    <a:alpha val="50000"/>
                  </a:srgbClr>
                </a:outerShdw>
              </a:effectLst>
            </p:spPr>
          </p:cxnSp>
        </p:grpSp>
        <p:sp>
          <p:nvSpPr>
            <p:cNvPr id="107" name="Google Shape;107;p17"/>
            <p:cNvSpPr txBox="1"/>
            <p:nvPr/>
          </p:nvSpPr>
          <p:spPr>
            <a:xfrm>
              <a:off x="7625000" y="1759425"/>
              <a:ext cx="3423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X</a:t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3933050" y="4326650"/>
              <a:ext cx="3423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Y</a:t>
              </a:r>
              <a:endParaRPr>
                <a:solidFill>
                  <a:srgbClr val="00FFFF"/>
                </a:solidFill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784700" y="1873425"/>
              <a:ext cx="639000" cy="342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28575">
                <a:srgbClr val="00FFFF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FFFF"/>
                  </a:solidFill>
                </a:rPr>
                <a:t>(0, 0)</a:t>
              </a:r>
              <a:endParaRPr>
                <a:solidFill>
                  <a:srgbClr val="00FFFF"/>
                </a:solidFill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472925" y="1514550"/>
            <a:ext cx="4706700" cy="424975"/>
            <a:chOff x="3472925" y="1514550"/>
            <a:chExt cx="4706700" cy="424975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4459325" y="1800625"/>
              <a:ext cx="3145575" cy="138900"/>
              <a:chOff x="4459325" y="1800625"/>
              <a:chExt cx="3145575" cy="138900"/>
            </a:xfrm>
          </p:grpSpPr>
          <p:sp>
            <p:nvSpPr>
              <p:cNvPr id="112" name="Google Shape;112;p17"/>
              <p:cNvSpPr/>
              <p:nvPr/>
            </p:nvSpPr>
            <p:spPr>
              <a:xfrm rot="5400000">
                <a:off x="6365725" y="1506475"/>
                <a:ext cx="138900" cy="7272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 rot="5400000">
                <a:off x="7171850" y="1506475"/>
                <a:ext cx="138900" cy="7272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 rot="5400000">
                <a:off x="5559600" y="1506475"/>
                <a:ext cx="138900" cy="7272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 rot="5400000">
                <a:off x="4753475" y="1506475"/>
                <a:ext cx="138900" cy="7272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17"/>
            <p:cNvSpPr txBox="1"/>
            <p:nvPr/>
          </p:nvSpPr>
          <p:spPr>
            <a:xfrm>
              <a:off x="3472925" y="1514550"/>
              <a:ext cx="47067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ED7D31"/>
                  </a:solidFill>
                </a:rPr>
                <a:t>Pixels        	   (1 – 27)  28 (29 – 55)  56 (57 – 83)	84 (85 – 111)</a:t>
              </a:r>
              <a:endParaRPr sz="1100">
                <a:solidFill>
                  <a:srgbClr val="ED7D3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27125" y="1939525"/>
            <a:ext cx="285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Exemple de coordonnées des</a:t>
            </a:r>
            <a:r>
              <a:rPr lang="en">
                <a:solidFill>
                  <a:srgbClr val="FF0000"/>
                </a:solidFill>
              </a:rPr>
              <a:t> pixels 1, 2 et 27 </a:t>
            </a:r>
            <a:r>
              <a:rPr lang="en">
                <a:solidFill>
                  <a:schemeClr val="dk1"/>
                </a:solidFill>
              </a:rPr>
              <a:t>d’une</a:t>
            </a:r>
            <a:r>
              <a:rPr lang="en">
                <a:solidFill>
                  <a:srgbClr val="FF0000"/>
                </a:solidFill>
              </a:rPr>
              <a:t> ledstrip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5066400" y="3072475"/>
            <a:ext cx="2462075" cy="748950"/>
            <a:chOff x="5066400" y="3072475"/>
            <a:chExt cx="2462075" cy="748950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5066400" y="3478225"/>
              <a:ext cx="6864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FF0000"/>
                  </a:solidFill>
                </a:rPr>
                <a:t>(57, 28)</a:t>
              </a:r>
              <a:endParaRPr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044150" y="3478225"/>
              <a:ext cx="6864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</a:rPr>
                <a:t>(58, 28)</a:t>
              </a:r>
              <a:endParaRPr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842075" y="3478225"/>
              <a:ext cx="6864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</a:rPr>
                <a:t>(83, 28)</a:t>
              </a:r>
              <a:endParaRPr sz="11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7"/>
            <p:cNvCxnSpPr/>
            <p:nvPr/>
          </p:nvCxnSpPr>
          <p:spPr>
            <a:xfrm flipH="1" rot="10800000">
              <a:off x="5573025" y="3105400"/>
              <a:ext cx="506700" cy="432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6112450" y="3129600"/>
              <a:ext cx="114300" cy="433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" name="Google Shape;124;p17"/>
            <p:cNvCxnSpPr/>
            <p:nvPr/>
          </p:nvCxnSpPr>
          <p:spPr>
            <a:xfrm rot="10800000">
              <a:off x="6798900" y="3072475"/>
              <a:ext cx="220500" cy="474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Commande des barres verticales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27819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Commandes d’illumination des barres verticales du cube.</a:t>
            </a: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093525" y="1069225"/>
            <a:ext cx="5126650" cy="4028825"/>
            <a:chOff x="3093525" y="1069225"/>
            <a:chExt cx="5126650" cy="4028825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93525" y="1069225"/>
              <a:ext cx="5120675" cy="4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8"/>
            <p:cNvSpPr/>
            <p:nvPr/>
          </p:nvSpPr>
          <p:spPr>
            <a:xfrm>
              <a:off x="3113575" y="1591000"/>
              <a:ext cx="5106600" cy="77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100563" y="4491775"/>
              <a:ext cx="5106600" cy="77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3718150" y="2386100"/>
            <a:ext cx="1836900" cy="1397400"/>
            <a:chOff x="3718150" y="2386100"/>
            <a:chExt cx="1836900" cy="1397400"/>
          </a:xfrm>
        </p:grpSpPr>
        <p:cxnSp>
          <p:nvCxnSpPr>
            <p:cNvPr id="136" name="Google Shape;136;p18"/>
            <p:cNvCxnSpPr/>
            <p:nvPr/>
          </p:nvCxnSpPr>
          <p:spPr>
            <a:xfrm flipH="1">
              <a:off x="37181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flipH="1">
              <a:off x="39467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 flipH="1">
              <a:off x="41753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 flipH="1">
              <a:off x="44039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 flipH="1">
              <a:off x="46325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 flipH="1">
              <a:off x="48611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 flipH="1">
              <a:off x="50897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 flipH="1">
              <a:off x="53183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 flipH="1">
              <a:off x="55469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8"/>
          <p:cNvGrpSpPr/>
          <p:nvPr/>
        </p:nvGrpSpPr>
        <p:grpSpPr>
          <a:xfrm>
            <a:off x="5775550" y="2384938"/>
            <a:ext cx="1793400" cy="1398563"/>
            <a:chOff x="5775550" y="2384938"/>
            <a:chExt cx="1793400" cy="1398563"/>
          </a:xfrm>
        </p:grpSpPr>
        <p:cxnSp>
          <p:nvCxnSpPr>
            <p:cNvPr id="146" name="Google Shape;146;p18"/>
            <p:cNvCxnSpPr/>
            <p:nvPr/>
          </p:nvCxnSpPr>
          <p:spPr>
            <a:xfrm flipH="1">
              <a:off x="57755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8"/>
            <p:cNvCxnSpPr/>
            <p:nvPr/>
          </p:nvCxnSpPr>
          <p:spPr>
            <a:xfrm flipH="1">
              <a:off x="600415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6211000" y="2386100"/>
              <a:ext cx="8100" cy="1397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flipH="1">
              <a:off x="64229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flipH="1">
              <a:off x="66515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 flipH="1">
              <a:off x="68801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 flipH="1">
              <a:off x="71087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8"/>
            <p:cNvCxnSpPr/>
            <p:nvPr/>
          </p:nvCxnSpPr>
          <p:spPr>
            <a:xfrm flipH="1">
              <a:off x="73373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8"/>
            <p:cNvCxnSpPr/>
            <p:nvPr/>
          </p:nvCxnSpPr>
          <p:spPr>
            <a:xfrm flipH="1">
              <a:off x="7565950" y="2384938"/>
              <a:ext cx="3000" cy="138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" name="Google Shape;155;p18"/>
          <p:cNvGrpSpPr/>
          <p:nvPr/>
        </p:nvGrpSpPr>
        <p:grpSpPr>
          <a:xfrm>
            <a:off x="3721450" y="1209275"/>
            <a:ext cx="1830300" cy="441300"/>
            <a:chOff x="3721450" y="1209275"/>
            <a:chExt cx="1830300" cy="441300"/>
          </a:xfrm>
        </p:grpSpPr>
        <p:sp>
          <p:nvSpPr>
            <p:cNvPr id="156" name="Google Shape;156;p18"/>
            <p:cNvSpPr/>
            <p:nvPr/>
          </p:nvSpPr>
          <p:spPr>
            <a:xfrm rot="5400000">
              <a:off x="4579450" y="678275"/>
              <a:ext cx="114300" cy="1830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3912550" y="1209275"/>
              <a:ext cx="16344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Indices de 0 à 8</a:t>
              </a: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5775550" y="1209275"/>
            <a:ext cx="1946475" cy="441300"/>
            <a:chOff x="5775550" y="1209275"/>
            <a:chExt cx="1946475" cy="441300"/>
          </a:xfrm>
        </p:grpSpPr>
        <p:sp>
          <p:nvSpPr>
            <p:cNvPr id="159" name="Google Shape;159;p18"/>
            <p:cNvSpPr/>
            <p:nvPr/>
          </p:nvSpPr>
          <p:spPr>
            <a:xfrm rot="5400000">
              <a:off x="6633550" y="678275"/>
              <a:ext cx="114300" cy="1830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5859025" y="1209275"/>
              <a:ext cx="18630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Indices de 9 à 17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18975" y="2520825"/>
            <a:ext cx="27819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→ Indices des barres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Prochains points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Primitives suite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Horizontales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Carrés 27x27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Faces du cube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Ledstrips individuelles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Adressages des univers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 2 adresses ip différentes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Certains sur les 2 conjointement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Cadence / fréquence de </a:t>
            </a:r>
            <a:r>
              <a:rPr lang="en"/>
              <a:t>clignotement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