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5" r:id="rId1"/>
  </p:sldMasterIdLst>
  <p:notesMasterIdLst>
    <p:notesMasterId r:id="rId12"/>
  </p:notesMasterIdLst>
  <p:sldIdLst>
    <p:sldId id="256" r:id="rId2"/>
    <p:sldId id="262" r:id="rId3"/>
    <p:sldId id="257" r:id="rId4"/>
    <p:sldId id="265" r:id="rId5"/>
    <p:sldId id="259" r:id="rId6"/>
    <p:sldId id="263" r:id="rId7"/>
    <p:sldId id="264" r:id="rId8"/>
    <p:sldId id="258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9FE52-6CEA-354A-A7B0-1D743D927FFB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9729F-5F3A-E044-907C-0971F7139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01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9729F-5F3A-E044-907C-0971F71391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8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9729F-5F3A-E044-907C-0971F71391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0622-5F2F-8349-B6C5-7CB0A26C5858}" type="datetime1">
              <a:rPr lang="en-US" smtClean="0"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1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F35B-376D-4F41-84A0-07F852FEF00E}" type="datetime1">
              <a:rPr lang="en-US" smtClean="0"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1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698D-25CF-9947-86A4-AB905FF0AF27}" type="datetime1">
              <a:rPr lang="en-US" smtClean="0"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27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F954-D0F2-3846-9A97-4ABEFC932659}" type="datetime1">
              <a:rPr lang="en-US" smtClean="0"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0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A708-8E09-F747-BF1C-D0E51B75D4E1}" type="datetime1">
              <a:rPr lang="en-US" smtClean="0"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6455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96EC-E61B-D946-BCDA-D484952687D4}" type="datetime1">
              <a:rPr lang="en-US" smtClean="0"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91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A3CA-B8B5-D740-89D7-5BD3A8018513}" type="datetime1">
              <a:rPr lang="en-US" smtClean="0"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75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377A-FC94-3C49-A0A2-4780CFB3A0B7}" type="datetime1">
              <a:rPr lang="en-US" smtClean="0"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0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0BBC-EDE9-1542-91AF-3D37A06AB405}" type="datetime1">
              <a:rPr lang="en-US" smtClean="0"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0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924C-43AF-7D4F-A066-CF6C16262880}" type="datetime1">
              <a:rPr lang="en-US" smtClean="0"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0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5E48-7181-2F41-8579-EFA3436F0C9D}" type="datetime1">
              <a:rPr lang="en-US" smtClean="0"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4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7125-639E-FD4F-8FC8-04C8F8F8DDD5}" type="datetime1">
              <a:rPr lang="en-US" smtClean="0"/>
              <a:t>4/25/16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9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85EE-6152-7045-95A9-707EFE551DAB}" type="datetime1">
              <a:rPr lang="en-US" smtClean="0"/>
              <a:t>4/25/16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6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E8AA-C01C-DD4D-8487-D7C4FE24DF8A}" type="datetime1">
              <a:rPr lang="en-US" smtClean="0"/>
              <a:t>4/25/16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1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C007-7AA9-F540-A078-3B9FB5C8CB8C}" type="datetime1">
              <a:rPr lang="en-US" smtClean="0"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AE0D-9928-0F4C-928F-E10F94B1E9EB}" type="datetime1">
              <a:rPr lang="en-US" smtClean="0"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FA327-4CB5-3041-8F8C-A10CB50A9C1A}" type="datetime1">
              <a:rPr lang="en-US" smtClean="0"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02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finance-cloud.herokuapp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Finance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Un site pour boursicoter presque intéressant</a:t>
            </a:r>
          </a:p>
          <a:p>
            <a:r>
              <a:rPr lang="fr-CH" dirty="0" smtClean="0">
                <a:hlinkClick r:id="rId3"/>
              </a:rPr>
              <a:t>https://finance-cloud.herokuapp.com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2103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Question(s) ?</a:t>
            </a:r>
            <a:endParaRPr lang="fr-C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071" y="2160588"/>
            <a:ext cx="2801470" cy="388143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A65F-9673-2C4D-8B18-4D5DDAB7D882}" type="datetime1">
              <a:rPr lang="en-US" smtClean="0"/>
              <a:t>4/25/16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6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But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000" dirty="0" smtClean="0"/>
              <a:t>Site de finance communautaire</a:t>
            </a:r>
          </a:p>
          <a:p>
            <a:pPr lvl="1"/>
            <a:r>
              <a:rPr lang="fr-CH" sz="1800" dirty="0" smtClean="0"/>
              <a:t>Prédictions des cotations</a:t>
            </a:r>
            <a:endParaRPr lang="fr-CH" sz="1800" dirty="0"/>
          </a:p>
          <a:p>
            <a:pPr lvl="1"/>
            <a:r>
              <a:rPr lang="fr-CH" sz="1800" dirty="0" smtClean="0"/>
              <a:t>Suivi des cotations</a:t>
            </a:r>
          </a:p>
          <a:p>
            <a:pPr lvl="1"/>
            <a:r>
              <a:rPr lang="fr-CH" sz="1800" dirty="0" smtClean="0"/>
              <a:t>Simulation de stratégies</a:t>
            </a:r>
          </a:p>
          <a:p>
            <a:pPr lvl="1"/>
            <a:r>
              <a:rPr lang="fr-CH" sz="1800" dirty="0" smtClean="0"/>
              <a:t>Graphiques</a:t>
            </a:r>
          </a:p>
          <a:p>
            <a:pPr lvl="1"/>
            <a:r>
              <a:rPr lang="fr-CH" sz="1800" dirty="0" smtClean="0"/>
              <a:t>Suivi des auteurs</a:t>
            </a:r>
            <a:endParaRPr lang="fr-CH" sz="1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4B4F-72F9-7543-A150-61FFD6531349}" type="datetime1">
              <a:rPr lang="en-US" smtClean="0"/>
              <a:t>4/25/16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1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Équipe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sz="2000" dirty="0" err="1" smtClean="0"/>
              <a:t>Bandelier</a:t>
            </a:r>
            <a:r>
              <a:rPr lang="fr-CH" sz="2000" dirty="0" smtClean="0"/>
              <a:t> Matthieu</a:t>
            </a:r>
          </a:p>
          <a:p>
            <a:pPr lvl="1"/>
            <a:r>
              <a:rPr lang="fr-CH" sz="1800" dirty="0" smtClean="0"/>
              <a:t>Tests unitaires</a:t>
            </a:r>
            <a:endParaRPr lang="fr-CH" sz="1800" dirty="0"/>
          </a:p>
          <a:p>
            <a:endParaRPr lang="fr-CH" dirty="0" smtClean="0"/>
          </a:p>
          <a:p>
            <a:r>
              <a:rPr lang="fr-CH" sz="2000" dirty="0" err="1"/>
              <a:t>Claret</a:t>
            </a:r>
            <a:r>
              <a:rPr lang="fr-CH" sz="2000" dirty="0"/>
              <a:t> </a:t>
            </a:r>
            <a:r>
              <a:rPr lang="fr-CH" sz="2000" dirty="0" smtClean="0"/>
              <a:t>Romain</a:t>
            </a:r>
          </a:p>
          <a:p>
            <a:pPr lvl="1"/>
            <a:r>
              <a:rPr lang="fr-CH" sz="1800" dirty="0" smtClean="0"/>
              <a:t>Basic </a:t>
            </a:r>
            <a:r>
              <a:rPr lang="fr-CH" sz="1800" dirty="0" err="1" smtClean="0"/>
              <a:t>website</a:t>
            </a:r>
            <a:endParaRPr lang="fr-CH" sz="1800" dirty="0"/>
          </a:p>
          <a:p>
            <a:pPr lvl="1"/>
            <a:r>
              <a:rPr lang="fr-CH" sz="1800" dirty="0" smtClean="0"/>
              <a:t>Finance </a:t>
            </a:r>
            <a:r>
              <a:rPr lang="fr-CH" sz="1800" dirty="0" err="1" smtClean="0"/>
              <a:t>fetching</a:t>
            </a:r>
            <a:endParaRPr lang="fr-CH" sz="1800" dirty="0"/>
          </a:p>
          <a:p>
            <a:endParaRPr lang="fr-CH" dirty="0"/>
          </a:p>
          <a:p>
            <a:r>
              <a:rPr lang="fr-CH" sz="2000" dirty="0"/>
              <a:t>Da Mota </a:t>
            </a:r>
            <a:r>
              <a:rPr lang="fr-CH" sz="2000" dirty="0" smtClean="0"/>
              <a:t>Marques </a:t>
            </a:r>
            <a:r>
              <a:rPr lang="fr-CH" sz="2000" dirty="0"/>
              <a:t>Fabio Manuel </a:t>
            </a:r>
            <a:endParaRPr lang="fr-CH" sz="2000" dirty="0" smtClean="0"/>
          </a:p>
          <a:p>
            <a:pPr lvl="1"/>
            <a:r>
              <a:rPr lang="fr-CH" sz="1800" dirty="0" smtClean="0"/>
              <a:t>Pagination</a:t>
            </a:r>
          </a:p>
          <a:p>
            <a:pPr lvl="1"/>
            <a:r>
              <a:rPr lang="fr-CH" sz="1800" dirty="0" smtClean="0"/>
              <a:t>Design</a:t>
            </a:r>
            <a:endParaRPr lang="fr-CH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36" y="3306721"/>
            <a:ext cx="1290180" cy="1290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481" y="4847464"/>
            <a:ext cx="1116860" cy="11168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67" y="1953364"/>
            <a:ext cx="1123167" cy="1123167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835E-ED36-F24F-B5FB-A4E549A1B1EF}" type="datetime1">
              <a:rPr lang="en-US" smtClean="0"/>
              <a:t>4/25/16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2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Invité d’honneur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000" dirty="0" err="1" smtClean="0"/>
              <a:t>Travic</a:t>
            </a:r>
            <a:r>
              <a:rPr lang="fr-CH" sz="2000" dirty="0" smtClean="0"/>
              <a:t> CI</a:t>
            </a:r>
          </a:p>
          <a:p>
            <a:pPr lvl="1"/>
            <a:r>
              <a:rPr lang="fr-CH" sz="1800" dirty="0" smtClean="0"/>
              <a:t>Tests des Tests unitaires</a:t>
            </a:r>
          </a:p>
          <a:p>
            <a:pPr lvl="1"/>
            <a:r>
              <a:rPr lang="fr-CH" sz="1800" dirty="0" smtClean="0"/>
              <a:t>Tests et vérifications de déploiement</a:t>
            </a:r>
          </a:p>
          <a:p>
            <a:pPr lvl="1"/>
            <a:endParaRPr lang="fr-CH" dirty="0"/>
          </a:p>
          <a:p>
            <a:endParaRPr lang="fr-CH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133" y="3807589"/>
            <a:ext cx="1905000" cy="18923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7414-B932-B847-B744-EC2C23241A65}" type="datetime1">
              <a:rPr lang="en-US" smtClean="0"/>
              <a:t>4/25/16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4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Ce qui a été fait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Blog</a:t>
            </a:r>
          </a:p>
          <a:p>
            <a:pPr lvl="1"/>
            <a:r>
              <a:rPr lang="fr-CH" dirty="0" err="1" smtClean="0"/>
              <a:t>From</a:t>
            </a:r>
            <a:r>
              <a:rPr lang="fr-CH" dirty="0" smtClean="0"/>
              <a:t> scratch - gestion des articles</a:t>
            </a:r>
          </a:p>
          <a:p>
            <a:r>
              <a:rPr lang="fr-CH" dirty="0" smtClean="0"/>
              <a:t>Finance </a:t>
            </a:r>
            <a:r>
              <a:rPr lang="fr-CH" dirty="0" err="1" smtClean="0"/>
              <a:t>fetching</a:t>
            </a:r>
            <a:endParaRPr lang="fr-CH" dirty="0" smtClean="0"/>
          </a:p>
          <a:p>
            <a:pPr lvl="1"/>
            <a:r>
              <a:rPr lang="fr-CH" dirty="0" smtClean="0"/>
              <a:t>YQL (gem)</a:t>
            </a:r>
          </a:p>
          <a:p>
            <a:r>
              <a:rPr lang="fr-CH" dirty="0" smtClean="0"/>
              <a:t>Finance portfolio</a:t>
            </a:r>
          </a:p>
          <a:p>
            <a:r>
              <a:rPr lang="fr-CH" dirty="0" smtClean="0"/>
              <a:t>Tests</a:t>
            </a:r>
          </a:p>
          <a:p>
            <a:r>
              <a:rPr lang="fr-CH" dirty="0" smtClean="0"/>
              <a:t>Authentification</a:t>
            </a:r>
          </a:p>
          <a:p>
            <a:pPr lvl="1"/>
            <a:r>
              <a:rPr lang="fr-CH" dirty="0" err="1" smtClean="0"/>
              <a:t>From</a:t>
            </a:r>
            <a:r>
              <a:rPr lang="fr-CH" dirty="0" smtClean="0"/>
              <a:t> scratch – gestion des sessions</a:t>
            </a:r>
          </a:p>
          <a:p>
            <a:pPr lvl="1"/>
            <a:r>
              <a:rPr lang="fr-CH" dirty="0" smtClean="0"/>
              <a:t>Rangs</a:t>
            </a:r>
            <a:endParaRPr lang="fr-CH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580F8-014E-AC47-A772-DE90FA0DCC59}" type="datetime1">
              <a:rPr lang="en-US" smtClean="0"/>
              <a:t>4/25/16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Base de données</a:t>
            </a:r>
            <a:endParaRPr lang="fr-CH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270000"/>
            <a:ext cx="6502400" cy="455930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3D64-0D27-F84B-8C95-BF3F7E5BC7BB}" type="datetime1">
              <a:rPr lang="en-US" smtClean="0"/>
              <a:t>4/25/16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4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Organisation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Github</a:t>
            </a:r>
            <a:endParaRPr lang="fr-CH" dirty="0" smtClean="0"/>
          </a:p>
          <a:p>
            <a:pPr lvl="1"/>
            <a:r>
              <a:rPr lang="fr-CH" dirty="0" smtClean="0"/>
              <a:t>Issues</a:t>
            </a:r>
          </a:p>
          <a:p>
            <a:pPr lvl="1"/>
            <a:r>
              <a:rPr lang="fr-CH" dirty="0" smtClean="0"/>
              <a:t>Pull </a:t>
            </a:r>
            <a:r>
              <a:rPr lang="fr-CH" dirty="0" err="1"/>
              <a:t>R</a:t>
            </a:r>
            <a:r>
              <a:rPr lang="fr-CH" dirty="0" err="1" smtClean="0"/>
              <a:t>equests</a:t>
            </a:r>
            <a:endParaRPr lang="fr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609" y="2949748"/>
            <a:ext cx="3576772" cy="31443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576" y="135198"/>
            <a:ext cx="3485796" cy="2795472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784C-B28C-0747-BA19-234BC59117C3}" type="datetime1">
              <a:rPr lang="en-US" smtClean="0"/>
              <a:t>4/25/16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78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Déploiement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Staging</a:t>
            </a:r>
            <a:r>
              <a:rPr lang="fr-CH" dirty="0" smtClean="0"/>
              <a:t>:</a:t>
            </a:r>
          </a:p>
          <a:p>
            <a:pPr lvl="1"/>
            <a:r>
              <a:rPr lang="fr-CH" dirty="0" err="1" smtClean="0"/>
              <a:t>Capistrano</a:t>
            </a:r>
            <a:r>
              <a:rPr lang="fr-CH" dirty="0" smtClean="0"/>
              <a:t> </a:t>
            </a:r>
            <a:r>
              <a:rPr lang="fr-CH" dirty="0" err="1" smtClean="0"/>
              <a:t>ready</a:t>
            </a:r>
            <a:endParaRPr lang="fr-CH" dirty="0" smtClean="0"/>
          </a:p>
          <a:p>
            <a:r>
              <a:rPr lang="fr-CH" dirty="0" err="1" smtClean="0"/>
              <a:t>Deployment</a:t>
            </a:r>
            <a:r>
              <a:rPr lang="fr-CH" dirty="0"/>
              <a:t>:</a:t>
            </a:r>
            <a:endParaRPr lang="fr-CH" dirty="0" smtClean="0"/>
          </a:p>
          <a:p>
            <a:pPr lvl="1"/>
            <a:r>
              <a:rPr lang="fr-CH" dirty="0" err="1" smtClean="0"/>
              <a:t>Heroku</a:t>
            </a:r>
            <a:r>
              <a:rPr lang="fr-CH" dirty="0" smtClean="0"/>
              <a:t> </a:t>
            </a:r>
          </a:p>
          <a:p>
            <a:endParaRPr lang="fr-CH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6CFD-8E86-874C-96F9-DB3DAF88F405}" type="datetime1">
              <a:rPr lang="en-US" smtClean="0"/>
              <a:t>4/25/16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5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</a:t>
            </a:r>
            <a:endParaRPr lang="fr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33" y="2418556"/>
            <a:ext cx="3445746" cy="3365500"/>
          </a:xfr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275D-AEC7-9245-8ABA-37AEF9676063}" type="datetime1">
              <a:rPr lang="en-US" smtClean="0"/>
              <a:t>4/25/16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71865" y="1481561"/>
            <a:ext cx="414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https://finance-</a:t>
            </a:r>
            <a:r>
              <a:rPr lang="en-US" dirty="0" err="1"/>
              <a:t>cloud.herokuapp.com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2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249</TotalTime>
  <Words>132</Words>
  <Application>Microsoft Macintosh PowerPoint</Application>
  <PresentationFormat>On-screen Show (4:3)</PresentationFormat>
  <Paragraphs>68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Finance Cloud</vt:lpstr>
      <vt:lpstr>But</vt:lpstr>
      <vt:lpstr>Équipe</vt:lpstr>
      <vt:lpstr>Invité d’honneur</vt:lpstr>
      <vt:lpstr>Ce qui a été fait</vt:lpstr>
      <vt:lpstr>Base de données</vt:lpstr>
      <vt:lpstr>Organisation</vt:lpstr>
      <vt:lpstr>Déploiement</vt:lpstr>
      <vt:lpstr>Démo</vt:lpstr>
      <vt:lpstr>Question(s)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Cloud</dc:title>
  <dc:creator>Romain Claret</dc:creator>
  <cp:lastModifiedBy>Romain Claret</cp:lastModifiedBy>
  <cp:revision>20</cp:revision>
  <dcterms:created xsi:type="dcterms:W3CDTF">2016-04-18T10:40:09Z</dcterms:created>
  <dcterms:modified xsi:type="dcterms:W3CDTF">2016-04-25T11:01:07Z</dcterms:modified>
</cp:coreProperties>
</file>