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60" r:id="rId9"/>
    <p:sldId id="264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37EC7-0534-409F-AB19-BC28989A7D08}" v="201" dt="2021-04-19T06:15:03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C8B5B-9F52-432A-A518-4DC3D15A5B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3B3CA-D314-4903-AC7B-B82699C578D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Introduction</a:t>
          </a:r>
          <a:endParaRPr lang="en-US"/>
        </a:p>
      </dgm:t>
    </dgm:pt>
    <dgm:pt modelId="{203113EF-DF08-4616-8604-EB1E15D4C0F4}" type="parTrans" cxnId="{2F734B3A-6A5C-4920-A894-B723FBC8D6E3}">
      <dgm:prSet/>
      <dgm:spPr/>
      <dgm:t>
        <a:bodyPr/>
        <a:lstStyle/>
        <a:p>
          <a:endParaRPr lang="en-US"/>
        </a:p>
      </dgm:t>
    </dgm:pt>
    <dgm:pt modelId="{7B0F983B-38BB-448F-94DA-03D2A7784D29}" type="sibTrans" cxnId="{2F734B3A-6A5C-4920-A894-B723FBC8D6E3}">
      <dgm:prSet/>
      <dgm:spPr/>
      <dgm:t>
        <a:bodyPr/>
        <a:lstStyle/>
        <a:p>
          <a:endParaRPr lang="en-US"/>
        </a:p>
      </dgm:t>
    </dgm:pt>
    <dgm:pt modelId="{A5E91854-477D-4396-8770-0BCEE9AB1CF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Démonstration</a:t>
          </a:r>
          <a:endParaRPr lang="en-US"/>
        </a:p>
      </dgm:t>
    </dgm:pt>
    <dgm:pt modelId="{A5927741-10C6-4F42-9E6A-9D93CD3D5FD7}" type="parTrans" cxnId="{B64E3E99-D161-412C-8145-FCE737767312}">
      <dgm:prSet/>
      <dgm:spPr/>
      <dgm:t>
        <a:bodyPr/>
        <a:lstStyle/>
        <a:p>
          <a:endParaRPr lang="en-US"/>
        </a:p>
      </dgm:t>
    </dgm:pt>
    <dgm:pt modelId="{513FE8B8-AB11-4982-BFF1-1DB4D1A58C76}" type="sibTrans" cxnId="{B64E3E99-D161-412C-8145-FCE737767312}">
      <dgm:prSet/>
      <dgm:spPr/>
      <dgm:t>
        <a:bodyPr/>
        <a:lstStyle/>
        <a:p>
          <a:endParaRPr lang="en-US"/>
        </a:p>
      </dgm:t>
    </dgm:pt>
    <dgm:pt modelId="{1665C2CF-0C90-4C59-B220-952D9ACCE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Tricks &amp; Phases de jeux</a:t>
          </a:r>
        </a:p>
      </dgm:t>
    </dgm:pt>
    <dgm:pt modelId="{6FA1D237-0065-450A-9B33-63AE28F7002A}" type="parTrans" cxnId="{676172E3-561F-47A2-9B48-FA39A1410E7F}">
      <dgm:prSet/>
      <dgm:spPr/>
      <dgm:t>
        <a:bodyPr/>
        <a:lstStyle/>
        <a:p>
          <a:endParaRPr lang="en-US"/>
        </a:p>
      </dgm:t>
    </dgm:pt>
    <dgm:pt modelId="{2A3C2299-B7B4-440E-835C-9368EBBB1E94}" type="sibTrans" cxnId="{676172E3-561F-47A2-9B48-FA39A1410E7F}">
      <dgm:prSet/>
      <dgm:spPr/>
      <dgm:t>
        <a:bodyPr/>
        <a:lstStyle/>
        <a:p>
          <a:endParaRPr lang="en-US"/>
        </a:p>
      </dgm:t>
    </dgm:pt>
    <dgm:pt modelId="{7A7E686F-5A0C-4757-ABEA-3B699575DC4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669D1F55-80C6-4219-A955-EF308B6B3979}" type="parTrans" cxnId="{CD73610F-5A38-4F94-ADCA-7C2E73677788}">
      <dgm:prSet/>
      <dgm:spPr/>
      <dgm:t>
        <a:bodyPr/>
        <a:lstStyle/>
        <a:p>
          <a:endParaRPr lang="en-US"/>
        </a:p>
      </dgm:t>
    </dgm:pt>
    <dgm:pt modelId="{B5956CD3-2131-456F-94AD-CB749DAE61EF}" type="sibTrans" cxnId="{CD73610F-5A38-4F94-ADCA-7C2E73677788}">
      <dgm:prSet/>
      <dgm:spPr/>
      <dgm:t>
        <a:bodyPr/>
        <a:lstStyle/>
        <a:p>
          <a:endParaRPr lang="en-US"/>
        </a:p>
      </dgm:t>
    </dgm:pt>
    <dgm:pt modelId="{CCD253AA-38BF-450B-B48A-7ABFA0281AE2}" type="pres">
      <dgm:prSet presAssocID="{C40C8B5B-9F52-432A-A518-4DC3D15A5B67}" presName="root" presStyleCnt="0">
        <dgm:presLayoutVars>
          <dgm:dir/>
          <dgm:resizeHandles val="exact"/>
        </dgm:presLayoutVars>
      </dgm:prSet>
      <dgm:spPr/>
    </dgm:pt>
    <dgm:pt modelId="{DEFDD396-1F0C-418C-9EB5-427FF8465FF1}" type="pres">
      <dgm:prSet presAssocID="{B753B3CA-D314-4903-AC7B-B82699C578DC}" presName="compNode" presStyleCnt="0"/>
      <dgm:spPr/>
    </dgm:pt>
    <dgm:pt modelId="{3141A247-AF02-4B69-8C6F-A5A6A7C6493B}" type="pres">
      <dgm:prSet presAssocID="{B753B3CA-D314-4903-AC7B-B82699C578DC}" presName="bgRect" presStyleLbl="bgShp" presStyleIdx="0" presStyleCnt="4"/>
      <dgm:spPr/>
    </dgm:pt>
    <dgm:pt modelId="{6EAD7E23-62D5-4DEE-AA0D-C1D4F27FC626}" type="pres">
      <dgm:prSet presAssocID="{B753B3CA-D314-4903-AC7B-B82699C578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tôme"/>
        </a:ext>
      </dgm:extLst>
    </dgm:pt>
    <dgm:pt modelId="{88D38D68-D644-40F5-9E16-7F3F6DA616BD}" type="pres">
      <dgm:prSet presAssocID="{B753B3CA-D314-4903-AC7B-B82699C578DC}" presName="spaceRect" presStyleCnt="0"/>
      <dgm:spPr/>
    </dgm:pt>
    <dgm:pt modelId="{8772364C-AA64-40B8-B129-AD82ACB1F2B8}" type="pres">
      <dgm:prSet presAssocID="{B753B3CA-D314-4903-AC7B-B82699C578DC}" presName="parTx" presStyleLbl="revTx" presStyleIdx="0" presStyleCnt="4">
        <dgm:presLayoutVars>
          <dgm:chMax val="0"/>
          <dgm:chPref val="0"/>
        </dgm:presLayoutVars>
      </dgm:prSet>
      <dgm:spPr/>
    </dgm:pt>
    <dgm:pt modelId="{7C03D62C-E220-43CE-AD0B-0521ACD81CDE}" type="pres">
      <dgm:prSet presAssocID="{7B0F983B-38BB-448F-94DA-03D2A7784D29}" presName="sibTrans" presStyleCnt="0"/>
      <dgm:spPr/>
    </dgm:pt>
    <dgm:pt modelId="{0160999B-62EE-4F0B-B478-7818E50A88F5}" type="pres">
      <dgm:prSet presAssocID="{A5E91854-477D-4396-8770-0BCEE9AB1CFE}" presName="compNode" presStyleCnt="0"/>
      <dgm:spPr/>
    </dgm:pt>
    <dgm:pt modelId="{73B5B6B7-D545-4B7E-BFA0-E304B4C7EDC2}" type="pres">
      <dgm:prSet presAssocID="{A5E91854-477D-4396-8770-0BCEE9AB1CFE}" presName="bgRect" presStyleLbl="bgShp" presStyleIdx="1" presStyleCnt="4"/>
      <dgm:spPr/>
    </dgm:pt>
    <dgm:pt modelId="{68443091-7004-4842-86A5-F2127AB969D9}" type="pres">
      <dgm:prSet presAssocID="{A5E91854-477D-4396-8770-0BCEE9AB1C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7E16A5D-C94A-414F-9E9C-D0F52AE70AA9}" type="pres">
      <dgm:prSet presAssocID="{A5E91854-477D-4396-8770-0BCEE9AB1CFE}" presName="spaceRect" presStyleCnt="0"/>
      <dgm:spPr/>
    </dgm:pt>
    <dgm:pt modelId="{458DA02E-D535-429A-B09F-1F78013ECAB0}" type="pres">
      <dgm:prSet presAssocID="{A5E91854-477D-4396-8770-0BCEE9AB1CFE}" presName="parTx" presStyleLbl="revTx" presStyleIdx="1" presStyleCnt="4">
        <dgm:presLayoutVars>
          <dgm:chMax val="0"/>
          <dgm:chPref val="0"/>
        </dgm:presLayoutVars>
      </dgm:prSet>
      <dgm:spPr/>
    </dgm:pt>
    <dgm:pt modelId="{21444A46-A53A-46F5-B6A9-F1FC1F3CF6F0}" type="pres">
      <dgm:prSet presAssocID="{513FE8B8-AB11-4982-BFF1-1DB4D1A58C76}" presName="sibTrans" presStyleCnt="0"/>
      <dgm:spPr/>
    </dgm:pt>
    <dgm:pt modelId="{50EF878B-559B-46A3-9A61-869D5C309F4E}" type="pres">
      <dgm:prSet presAssocID="{1665C2CF-0C90-4C59-B220-952D9ACCE1D2}" presName="compNode" presStyleCnt="0"/>
      <dgm:spPr/>
    </dgm:pt>
    <dgm:pt modelId="{C7B124FF-E0F9-4DE2-BA54-0F2E6929165A}" type="pres">
      <dgm:prSet presAssocID="{1665C2CF-0C90-4C59-B220-952D9ACCE1D2}" presName="bgRect" presStyleLbl="bgShp" presStyleIdx="2" presStyleCnt="4"/>
      <dgm:spPr/>
    </dgm:pt>
    <dgm:pt modelId="{FB92C3D6-9677-43B5-B908-1B91AE2AC82E}" type="pres">
      <dgm:prSet presAssocID="{1665C2CF-0C90-4C59-B220-952D9ACCE1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D56F4EC-34C5-4225-B70B-8B81FFA45A05}" type="pres">
      <dgm:prSet presAssocID="{1665C2CF-0C90-4C59-B220-952D9ACCE1D2}" presName="spaceRect" presStyleCnt="0"/>
      <dgm:spPr/>
    </dgm:pt>
    <dgm:pt modelId="{EF9B7075-9970-4B8A-A468-348F2A99AA53}" type="pres">
      <dgm:prSet presAssocID="{1665C2CF-0C90-4C59-B220-952D9ACCE1D2}" presName="parTx" presStyleLbl="revTx" presStyleIdx="2" presStyleCnt="4">
        <dgm:presLayoutVars>
          <dgm:chMax val="0"/>
          <dgm:chPref val="0"/>
        </dgm:presLayoutVars>
      </dgm:prSet>
      <dgm:spPr/>
    </dgm:pt>
    <dgm:pt modelId="{457C53DF-ECD3-48E5-AC3F-8A28154EF34F}" type="pres">
      <dgm:prSet presAssocID="{2A3C2299-B7B4-440E-835C-9368EBBB1E94}" presName="sibTrans" presStyleCnt="0"/>
      <dgm:spPr/>
    </dgm:pt>
    <dgm:pt modelId="{B1CC5975-5173-4212-B3C6-4E41A03152AB}" type="pres">
      <dgm:prSet presAssocID="{7A7E686F-5A0C-4757-ABEA-3B699575DC49}" presName="compNode" presStyleCnt="0"/>
      <dgm:spPr/>
    </dgm:pt>
    <dgm:pt modelId="{EACAFA4F-0CF7-458E-BAE6-BEC29209A44B}" type="pres">
      <dgm:prSet presAssocID="{7A7E686F-5A0C-4757-ABEA-3B699575DC49}" presName="bgRect" presStyleLbl="bgShp" presStyleIdx="3" presStyleCnt="4"/>
      <dgm:spPr/>
    </dgm:pt>
    <dgm:pt modelId="{4BFAD59A-1F59-4593-8FBE-3161D741EE74}" type="pres">
      <dgm:prSet presAssocID="{7A7E686F-5A0C-4757-ABEA-3B699575DC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1D55C86-EB85-4433-81E9-7BB06BAFEFA5}" type="pres">
      <dgm:prSet presAssocID="{7A7E686F-5A0C-4757-ABEA-3B699575DC49}" presName="spaceRect" presStyleCnt="0"/>
      <dgm:spPr/>
    </dgm:pt>
    <dgm:pt modelId="{F3216339-325D-4782-9B32-377E05E9B023}" type="pres">
      <dgm:prSet presAssocID="{7A7E686F-5A0C-4757-ABEA-3B699575DC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2E2B0C-5829-46B2-A53F-B596EEDB1EE8}" type="presOf" srcId="{1665C2CF-0C90-4C59-B220-952D9ACCE1D2}" destId="{EF9B7075-9970-4B8A-A468-348F2A99AA53}" srcOrd="0" destOrd="0" presId="urn:microsoft.com/office/officeart/2018/2/layout/IconVerticalSolidList"/>
    <dgm:cxn modelId="{CD73610F-5A38-4F94-ADCA-7C2E73677788}" srcId="{C40C8B5B-9F52-432A-A518-4DC3D15A5B67}" destId="{7A7E686F-5A0C-4757-ABEA-3B699575DC49}" srcOrd="3" destOrd="0" parTransId="{669D1F55-80C6-4219-A955-EF308B6B3979}" sibTransId="{B5956CD3-2131-456F-94AD-CB749DAE61EF}"/>
    <dgm:cxn modelId="{2F734B3A-6A5C-4920-A894-B723FBC8D6E3}" srcId="{C40C8B5B-9F52-432A-A518-4DC3D15A5B67}" destId="{B753B3CA-D314-4903-AC7B-B82699C578DC}" srcOrd="0" destOrd="0" parTransId="{203113EF-DF08-4616-8604-EB1E15D4C0F4}" sibTransId="{7B0F983B-38BB-448F-94DA-03D2A7784D29}"/>
    <dgm:cxn modelId="{6954006B-0465-4060-9E63-893018CFAA2E}" type="presOf" srcId="{A5E91854-477D-4396-8770-0BCEE9AB1CFE}" destId="{458DA02E-D535-429A-B09F-1F78013ECAB0}" srcOrd="0" destOrd="0" presId="urn:microsoft.com/office/officeart/2018/2/layout/IconVerticalSolidList"/>
    <dgm:cxn modelId="{0E282B81-1950-4E89-9EF4-0594FE5A3D58}" type="presOf" srcId="{7A7E686F-5A0C-4757-ABEA-3B699575DC49}" destId="{F3216339-325D-4782-9B32-377E05E9B023}" srcOrd="0" destOrd="0" presId="urn:microsoft.com/office/officeart/2018/2/layout/IconVerticalSolidList"/>
    <dgm:cxn modelId="{B64E3E99-D161-412C-8145-FCE737767312}" srcId="{C40C8B5B-9F52-432A-A518-4DC3D15A5B67}" destId="{A5E91854-477D-4396-8770-0BCEE9AB1CFE}" srcOrd="1" destOrd="0" parTransId="{A5927741-10C6-4F42-9E6A-9D93CD3D5FD7}" sibTransId="{513FE8B8-AB11-4982-BFF1-1DB4D1A58C76}"/>
    <dgm:cxn modelId="{6A699FD1-2E1B-4075-B411-71908D548146}" type="presOf" srcId="{B753B3CA-D314-4903-AC7B-B82699C578DC}" destId="{8772364C-AA64-40B8-B129-AD82ACB1F2B8}" srcOrd="0" destOrd="0" presId="urn:microsoft.com/office/officeart/2018/2/layout/IconVerticalSolidList"/>
    <dgm:cxn modelId="{F7425DD6-897C-4158-A7EF-56FE0064B192}" type="presOf" srcId="{C40C8B5B-9F52-432A-A518-4DC3D15A5B67}" destId="{CCD253AA-38BF-450B-B48A-7ABFA0281AE2}" srcOrd="0" destOrd="0" presId="urn:microsoft.com/office/officeart/2018/2/layout/IconVerticalSolidList"/>
    <dgm:cxn modelId="{676172E3-561F-47A2-9B48-FA39A1410E7F}" srcId="{C40C8B5B-9F52-432A-A518-4DC3D15A5B67}" destId="{1665C2CF-0C90-4C59-B220-952D9ACCE1D2}" srcOrd="2" destOrd="0" parTransId="{6FA1D237-0065-450A-9B33-63AE28F7002A}" sibTransId="{2A3C2299-B7B4-440E-835C-9368EBBB1E94}"/>
    <dgm:cxn modelId="{A18428DE-FAA5-474B-ACE4-8252CA384E29}" type="presParOf" srcId="{CCD253AA-38BF-450B-B48A-7ABFA0281AE2}" destId="{DEFDD396-1F0C-418C-9EB5-427FF8465FF1}" srcOrd="0" destOrd="0" presId="urn:microsoft.com/office/officeart/2018/2/layout/IconVerticalSolidList"/>
    <dgm:cxn modelId="{0085D17D-4AFC-40B4-B9B9-F5F3E1A49EE8}" type="presParOf" srcId="{DEFDD396-1F0C-418C-9EB5-427FF8465FF1}" destId="{3141A247-AF02-4B69-8C6F-A5A6A7C6493B}" srcOrd="0" destOrd="0" presId="urn:microsoft.com/office/officeart/2018/2/layout/IconVerticalSolidList"/>
    <dgm:cxn modelId="{0DB0402D-A191-49F9-B893-1E17B1A8CB90}" type="presParOf" srcId="{DEFDD396-1F0C-418C-9EB5-427FF8465FF1}" destId="{6EAD7E23-62D5-4DEE-AA0D-C1D4F27FC626}" srcOrd="1" destOrd="0" presId="urn:microsoft.com/office/officeart/2018/2/layout/IconVerticalSolidList"/>
    <dgm:cxn modelId="{1D4DE73C-957D-4725-913F-254788A19AF8}" type="presParOf" srcId="{DEFDD396-1F0C-418C-9EB5-427FF8465FF1}" destId="{88D38D68-D644-40F5-9E16-7F3F6DA616BD}" srcOrd="2" destOrd="0" presId="urn:microsoft.com/office/officeart/2018/2/layout/IconVerticalSolidList"/>
    <dgm:cxn modelId="{18D358B2-29FB-446E-9F4A-0AE5D47849A6}" type="presParOf" srcId="{DEFDD396-1F0C-418C-9EB5-427FF8465FF1}" destId="{8772364C-AA64-40B8-B129-AD82ACB1F2B8}" srcOrd="3" destOrd="0" presId="urn:microsoft.com/office/officeart/2018/2/layout/IconVerticalSolidList"/>
    <dgm:cxn modelId="{E3851A17-D24F-49F4-A329-FF164AB73725}" type="presParOf" srcId="{CCD253AA-38BF-450B-B48A-7ABFA0281AE2}" destId="{7C03D62C-E220-43CE-AD0B-0521ACD81CDE}" srcOrd="1" destOrd="0" presId="urn:microsoft.com/office/officeart/2018/2/layout/IconVerticalSolidList"/>
    <dgm:cxn modelId="{E99BCE38-C333-46E9-8316-A277E925E24A}" type="presParOf" srcId="{CCD253AA-38BF-450B-B48A-7ABFA0281AE2}" destId="{0160999B-62EE-4F0B-B478-7818E50A88F5}" srcOrd="2" destOrd="0" presId="urn:microsoft.com/office/officeart/2018/2/layout/IconVerticalSolidList"/>
    <dgm:cxn modelId="{CB487211-E89C-47BC-A432-B1D11B555A0A}" type="presParOf" srcId="{0160999B-62EE-4F0B-B478-7818E50A88F5}" destId="{73B5B6B7-D545-4B7E-BFA0-E304B4C7EDC2}" srcOrd="0" destOrd="0" presId="urn:microsoft.com/office/officeart/2018/2/layout/IconVerticalSolidList"/>
    <dgm:cxn modelId="{3FD5201B-50B2-45D8-B841-CC9C8A73943B}" type="presParOf" srcId="{0160999B-62EE-4F0B-B478-7818E50A88F5}" destId="{68443091-7004-4842-86A5-F2127AB969D9}" srcOrd="1" destOrd="0" presId="urn:microsoft.com/office/officeart/2018/2/layout/IconVerticalSolidList"/>
    <dgm:cxn modelId="{085C7F5C-6D88-4C1D-A04D-DD0A3F0AA313}" type="presParOf" srcId="{0160999B-62EE-4F0B-B478-7818E50A88F5}" destId="{97E16A5D-C94A-414F-9E9C-D0F52AE70AA9}" srcOrd="2" destOrd="0" presId="urn:microsoft.com/office/officeart/2018/2/layout/IconVerticalSolidList"/>
    <dgm:cxn modelId="{C70548A8-69B1-4734-B8FE-9CF46FC54154}" type="presParOf" srcId="{0160999B-62EE-4F0B-B478-7818E50A88F5}" destId="{458DA02E-D535-429A-B09F-1F78013ECAB0}" srcOrd="3" destOrd="0" presId="urn:microsoft.com/office/officeart/2018/2/layout/IconVerticalSolidList"/>
    <dgm:cxn modelId="{BB05A586-D9A0-4683-9DC5-61AD48AC0BD9}" type="presParOf" srcId="{CCD253AA-38BF-450B-B48A-7ABFA0281AE2}" destId="{21444A46-A53A-46F5-B6A9-F1FC1F3CF6F0}" srcOrd="3" destOrd="0" presId="urn:microsoft.com/office/officeart/2018/2/layout/IconVerticalSolidList"/>
    <dgm:cxn modelId="{8DD454B6-B763-4067-9D13-EFE6E96269C5}" type="presParOf" srcId="{CCD253AA-38BF-450B-B48A-7ABFA0281AE2}" destId="{50EF878B-559B-46A3-9A61-869D5C309F4E}" srcOrd="4" destOrd="0" presId="urn:microsoft.com/office/officeart/2018/2/layout/IconVerticalSolidList"/>
    <dgm:cxn modelId="{C028D3A2-5B0C-401E-91E3-08AF2C94C365}" type="presParOf" srcId="{50EF878B-559B-46A3-9A61-869D5C309F4E}" destId="{C7B124FF-E0F9-4DE2-BA54-0F2E6929165A}" srcOrd="0" destOrd="0" presId="urn:microsoft.com/office/officeart/2018/2/layout/IconVerticalSolidList"/>
    <dgm:cxn modelId="{EBC0E2B1-E9BE-49A0-B3A4-0CD2D763BD45}" type="presParOf" srcId="{50EF878B-559B-46A3-9A61-869D5C309F4E}" destId="{FB92C3D6-9677-43B5-B908-1B91AE2AC82E}" srcOrd="1" destOrd="0" presId="urn:microsoft.com/office/officeart/2018/2/layout/IconVerticalSolidList"/>
    <dgm:cxn modelId="{25AB7556-D553-4D1A-8259-82D5A6611C66}" type="presParOf" srcId="{50EF878B-559B-46A3-9A61-869D5C309F4E}" destId="{CD56F4EC-34C5-4225-B70B-8B81FFA45A05}" srcOrd="2" destOrd="0" presId="urn:microsoft.com/office/officeart/2018/2/layout/IconVerticalSolidList"/>
    <dgm:cxn modelId="{4B51F442-70FA-4FC3-929E-76A4B9923376}" type="presParOf" srcId="{50EF878B-559B-46A3-9A61-869D5C309F4E}" destId="{EF9B7075-9970-4B8A-A468-348F2A99AA53}" srcOrd="3" destOrd="0" presId="urn:microsoft.com/office/officeart/2018/2/layout/IconVerticalSolidList"/>
    <dgm:cxn modelId="{6C4C73DD-BB04-457E-ABD5-96B6D0032352}" type="presParOf" srcId="{CCD253AA-38BF-450B-B48A-7ABFA0281AE2}" destId="{457C53DF-ECD3-48E5-AC3F-8A28154EF34F}" srcOrd="5" destOrd="0" presId="urn:microsoft.com/office/officeart/2018/2/layout/IconVerticalSolidList"/>
    <dgm:cxn modelId="{5B8CF246-0216-42FA-A9ED-564DAA0D0B7E}" type="presParOf" srcId="{CCD253AA-38BF-450B-B48A-7ABFA0281AE2}" destId="{B1CC5975-5173-4212-B3C6-4E41A03152AB}" srcOrd="6" destOrd="0" presId="urn:microsoft.com/office/officeart/2018/2/layout/IconVerticalSolidList"/>
    <dgm:cxn modelId="{D984C5BC-712A-41AE-94E6-7D6A42B34394}" type="presParOf" srcId="{B1CC5975-5173-4212-B3C6-4E41A03152AB}" destId="{EACAFA4F-0CF7-458E-BAE6-BEC29209A44B}" srcOrd="0" destOrd="0" presId="urn:microsoft.com/office/officeart/2018/2/layout/IconVerticalSolidList"/>
    <dgm:cxn modelId="{80D38E80-555E-4AA4-BC1A-3FECB3C3AA46}" type="presParOf" srcId="{B1CC5975-5173-4212-B3C6-4E41A03152AB}" destId="{4BFAD59A-1F59-4593-8FBE-3161D741EE74}" srcOrd="1" destOrd="0" presId="urn:microsoft.com/office/officeart/2018/2/layout/IconVerticalSolidList"/>
    <dgm:cxn modelId="{024A0BD2-FDBE-4F94-9F03-5807E62A773D}" type="presParOf" srcId="{B1CC5975-5173-4212-B3C6-4E41A03152AB}" destId="{71D55C86-EB85-4433-81E9-7BB06BAFEFA5}" srcOrd="2" destOrd="0" presId="urn:microsoft.com/office/officeart/2018/2/layout/IconVerticalSolidList"/>
    <dgm:cxn modelId="{C2DE1921-F25D-4CD6-AFD8-C134166BDD7C}" type="presParOf" srcId="{B1CC5975-5173-4212-B3C6-4E41A03152AB}" destId="{F3216339-325D-4782-9B32-377E05E9B0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/>
      <dgm:spPr/>
      <dgm:t>
        <a:bodyPr/>
        <a:lstStyle/>
        <a:p>
          <a:r>
            <a:rPr lang="fr-FR"/>
            <a:t>Problématique</a:t>
          </a:r>
          <a:endParaRPr lang="en-US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4136761E-B410-4DC6-BAFC-8FF1D7F8C437}">
      <dgm:prSet/>
      <dgm:spPr/>
      <dgm:t>
        <a:bodyPr/>
        <a:lstStyle/>
        <a:p>
          <a:r>
            <a:rPr lang="fr-FR" dirty="0"/>
            <a:t>Jouer à la bataille navale à distance</a:t>
          </a:r>
          <a:endParaRPr lang="en-US" dirty="0"/>
        </a:p>
      </dgm:t>
    </dgm:pt>
    <dgm:pt modelId="{744D73E8-04E0-45FE-A45A-156BDDFE1B68}" type="parTrans" cxnId="{9BCFC2A9-6D74-4887-AC72-FE46B9920929}">
      <dgm:prSet/>
      <dgm:spPr/>
      <dgm:t>
        <a:bodyPr/>
        <a:lstStyle/>
        <a:p>
          <a:endParaRPr lang="en-US"/>
        </a:p>
      </dgm:t>
    </dgm:pt>
    <dgm:pt modelId="{D6D3C48B-3D4E-4564-921D-D6252FA5605B}" type="sibTrans" cxnId="{9BCFC2A9-6D74-4887-AC72-FE46B9920929}">
      <dgm:prSet/>
      <dgm:spPr/>
      <dgm:t>
        <a:bodyPr/>
        <a:lstStyle/>
        <a:p>
          <a:endParaRPr lang="en-US"/>
        </a:p>
      </dgm:t>
    </dgm:pt>
    <dgm:pt modelId="{F0A00E03-8F7C-4D36-9D1C-3137470C9D21}">
      <dgm:prSet/>
      <dgm:spPr/>
      <dgm:t>
        <a:bodyPr/>
        <a:lstStyle/>
        <a:p>
          <a:r>
            <a:rPr lang="fr-FR" dirty="0"/>
            <a:t>Objectif</a:t>
          </a:r>
          <a:endParaRPr lang="en-US" dirty="0"/>
        </a:p>
      </dgm:t>
    </dgm:pt>
    <dgm:pt modelId="{018E6B29-2D3F-4F19-8E4F-A2CC528AD15A}" type="parTrans" cxnId="{CA5A2384-0EBB-4F9B-9857-68F45EAE8372}">
      <dgm:prSet/>
      <dgm:spPr/>
      <dgm:t>
        <a:bodyPr/>
        <a:lstStyle/>
        <a:p>
          <a:endParaRPr lang="en-US"/>
        </a:p>
      </dgm:t>
    </dgm:pt>
    <dgm:pt modelId="{F8F46F69-7659-4957-89E3-C43972A9C956}" type="sibTrans" cxnId="{CA5A2384-0EBB-4F9B-9857-68F45EAE8372}">
      <dgm:prSet/>
      <dgm:spPr/>
      <dgm:t>
        <a:bodyPr/>
        <a:lstStyle/>
        <a:p>
          <a:endParaRPr lang="en-US"/>
        </a:p>
      </dgm:t>
    </dgm:pt>
    <dgm:pt modelId="{65B346F9-8360-4982-BB24-AB7847884F8C}">
      <dgm:prSet/>
      <dgm:spPr/>
      <dgm:t>
        <a:bodyPr/>
        <a:lstStyle/>
        <a:p>
          <a:r>
            <a:rPr lang="fr-FR" dirty="0"/>
            <a:t>Créer un jeu de bataille navale</a:t>
          </a:r>
          <a:endParaRPr lang="en-US" dirty="0"/>
        </a:p>
      </dgm:t>
    </dgm:pt>
    <dgm:pt modelId="{20BE6276-881E-426C-B0B1-F37A47384724}" type="parTrans" cxnId="{FC676A69-618B-4056-8C55-B018FB22205E}">
      <dgm:prSet/>
      <dgm:spPr/>
      <dgm:t>
        <a:bodyPr/>
        <a:lstStyle/>
        <a:p>
          <a:endParaRPr lang="en-US"/>
        </a:p>
      </dgm:t>
    </dgm:pt>
    <dgm:pt modelId="{07CE98A3-3B1E-4A89-8EF2-566EC03E8ABD}" type="sibTrans" cxnId="{FC676A69-618B-4056-8C55-B018FB22205E}">
      <dgm:prSet/>
      <dgm:spPr/>
      <dgm:t>
        <a:bodyPr/>
        <a:lstStyle/>
        <a:p>
          <a:endParaRPr lang="en-US"/>
        </a:p>
      </dgm:t>
    </dgm:pt>
    <dgm:pt modelId="{160590C6-8CF5-4582-9399-447F063537FA}">
      <dgm:prSet/>
      <dgm:spPr/>
      <dgm:t>
        <a:bodyPr/>
        <a:lstStyle/>
        <a:p>
          <a:r>
            <a:rPr lang="fr-FR"/>
            <a:t>But du projet</a:t>
          </a:r>
          <a:endParaRPr lang="en-US"/>
        </a:p>
      </dgm:t>
    </dgm:pt>
    <dgm:pt modelId="{8F80AFFC-4C10-4CF4-B16A-E9EDE8B84B8D}" type="parTrans" cxnId="{5CE413B7-389E-40C2-B2C9-49D85CCD57B8}">
      <dgm:prSet/>
      <dgm:spPr/>
      <dgm:t>
        <a:bodyPr/>
        <a:lstStyle/>
        <a:p>
          <a:endParaRPr lang="en-US"/>
        </a:p>
      </dgm:t>
    </dgm:pt>
    <dgm:pt modelId="{C343AA60-609B-43F8-A3B4-6819168DAB39}" type="sibTrans" cxnId="{5CE413B7-389E-40C2-B2C9-49D85CCD57B8}">
      <dgm:prSet/>
      <dgm:spPr/>
      <dgm:t>
        <a:bodyPr/>
        <a:lstStyle/>
        <a:p>
          <a:endParaRPr lang="en-US"/>
        </a:p>
      </dgm:t>
    </dgm:pt>
    <dgm:pt modelId="{F9CF4537-BF1B-4CDA-9028-84DF0383B248}">
      <dgm:prSet/>
      <dgm:spPr/>
      <dgm:t>
        <a:bodyPr/>
        <a:lstStyle/>
        <a:p>
          <a:r>
            <a:rPr lang="fr-FR" dirty="0"/>
            <a:t>Utiliser le </a:t>
          </a:r>
          <a:r>
            <a:rPr lang="fr-FR" dirty="0" err="1"/>
            <a:t>framework</a:t>
          </a:r>
          <a:r>
            <a:rPr lang="fr-FR" dirty="0"/>
            <a:t> Django</a:t>
          </a:r>
          <a:endParaRPr lang="en-US" dirty="0"/>
        </a:p>
      </dgm:t>
    </dgm:pt>
    <dgm:pt modelId="{55C2231E-6E16-4A70-9046-E0197C95FCD9}" type="parTrans" cxnId="{8DE65F6D-72F9-4CBD-9D2C-88073F15CE05}">
      <dgm:prSet/>
      <dgm:spPr/>
      <dgm:t>
        <a:bodyPr/>
        <a:lstStyle/>
        <a:p>
          <a:endParaRPr lang="en-US"/>
        </a:p>
      </dgm:t>
    </dgm:pt>
    <dgm:pt modelId="{B31522BA-8302-4618-AE2B-C412F1349629}" type="sibTrans" cxnId="{8DE65F6D-72F9-4CBD-9D2C-88073F15CE05}">
      <dgm:prSet/>
      <dgm:spPr/>
      <dgm:t>
        <a:bodyPr/>
        <a:lstStyle/>
        <a:p>
          <a:endParaRPr lang="en-US"/>
        </a:p>
      </dgm:t>
    </dgm:pt>
    <dgm:pt modelId="{5711109F-6184-4003-86C2-03FFFB7045C1}">
      <dgm:prSet/>
      <dgm:spPr/>
      <dgm:t>
        <a:bodyPr/>
        <a:lstStyle/>
        <a:p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VueJS</a:t>
          </a:r>
          <a:endParaRPr lang="en-US" dirty="0"/>
        </a:p>
      </dgm:t>
    </dgm:pt>
    <dgm:pt modelId="{2592970D-FE4A-4BC0-985E-034879735E7B}" type="parTrans" cxnId="{43AB7C31-EC64-42F4-B8EE-D3A479BFB316}">
      <dgm:prSet/>
      <dgm:spPr/>
      <dgm:t>
        <a:bodyPr/>
        <a:lstStyle/>
        <a:p>
          <a:endParaRPr lang="en-US"/>
        </a:p>
      </dgm:t>
    </dgm:pt>
    <dgm:pt modelId="{9813116E-D5FB-473C-9B28-328B809C977D}" type="sibTrans" cxnId="{43AB7C31-EC64-42F4-B8EE-D3A479BFB316}">
      <dgm:prSet/>
      <dgm:spPr/>
      <dgm:t>
        <a:bodyPr/>
        <a:lstStyle/>
        <a:p>
          <a:endParaRPr lang="en-US"/>
        </a:p>
      </dgm:t>
    </dgm:pt>
    <dgm:pt modelId="{129C41EC-4A01-45F4-8E13-8C5F28CD25D6}">
      <dgm:prSet/>
      <dgm:spPr/>
      <dgm:t>
        <a:bodyPr/>
        <a:lstStyle/>
        <a:p>
          <a:r>
            <a:rPr lang="fr-FR" dirty="0"/>
            <a:t>Travailler en équipe</a:t>
          </a:r>
          <a:endParaRPr lang="en-US" dirty="0"/>
        </a:p>
      </dgm:t>
    </dgm:pt>
    <dgm:pt modelId="{28E28AD4-FBE2-433D-8BC6-3BE2D64A0BDD}" type="parTrans" cxnId="{05ABE1B8-FA1F-4E0E-9E35-BD3D2D2043C7}">
      <dgm:prSet/>
      <dgm:spPr/>
      <dgm:t>
        <a:bodyPr/>
        <a:lstStyle/>
        <a:p>
          <a:endParaRPr lang="en-US"/>
        </a:p>
      </dgm:t>
    </dgm:pt>
    <dgm:pt modelId="{9FB4A2A1-D28C-433B-9439-BA786CB3ACA7}" type="sibTrans" cxnId="{05ABE1B8-FA1F-4E0E-9E35-BD3D2D2043C7}">
      <dgm:prSet/>
      <dgm:spPr/>
      <dgm:t>
        <a:bodyPr/>
        <a:lstStyle/>
        <a:p>
          <a:endParaRPr lang="en-US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023BAB-A18E-4954-9CAF-60621A3E7012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782C8F3C-1692-4038-9F3E-7D3E49933278}" type="pres">
      <dgm:prSet presAssocID="{F0A00E03-8F7C-4D36-9D1C-3137470C9D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7B0606-7D9C-42D2-AE3B-A86E4F0F0997}" type="pres">
      <dgm:prSet presAssocID="{F0A00E03-8F7C-4D36-9D1C-3137470C9D21}" presName="childText" presStyleLbl="revTx" presStyleIdx="1" presStyleCnt="3">
        <dgm:presLayoutVars>
          <dgm:bulletEnabled val="1"/>
        </dgm:presLayoutVars>
      </dgm:prSet>
      <dgm:spPr/>
    </dgm:pt>
    <dgm:pt modelId="{3FFF1478-917A-48E7-B92F-6E7E6604A356}" type="pres">
      <dgm:prSet presAssocID="{160590C6-8CF5-4582-9399-447F063537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B4285B-4069-43CE-9A7C-66011480FB38}" type="pres">
      <dgm:prSet presAssocID="{160590C6-8CF5-4582-9399-447F063537F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99A408-8FF7-4E59-ABB4-7512D988232B}" type="presOf" srcId="{129C41EC-4A01-45F4-8E13-8C5F28CD25D6}" destId="{EAB4285B-4069-43CE-9A7C-66011480FB38}" srcOrd="0" destOrd="2" presId="urn:microsoft.com/office/officeart/2005/8/layout/vList2"/>
    <dgm:cxn modelId="{44A10311-5E5F-4D4C-91C8-4601EDCC0EE8}" type="presOf" srcId="{160590C6-8CF5-4582-9399-447F063537FA}" destId="{3FFF1478-917A-48E7-B92F-6E7E6604A356}" srcOrd="0" destOrd="0" presId="urn:microsoft.com/office/officeart/2005/8/layout/vList2"/>
    <dgm:cxn modelId="{43AB7C31-EC64-42F4-B8EE-D3A479BFB316}" srcId="{160590C6-8CF5-4582-9399-447F063537FA}" destId="{5711109F-6184-4003-86C2-03FFFB7045C1}" srcOrd="1" destOrd="0" parTransId="{2592970D-FE4A-4BC0-985E-034879735E7B}" sibTransId="{9813116E-D5FB-473C-9B28-328B809C977D}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2F338140-2164-4B93-A91D-EE542D74D551}" type="presOf" srcId="{4136761E-B410-4DC6-BAFC-8FF1D7F8C437}" destId="{A4023BAB-A18E-4954-9CAF-60621A3E7012}" srcOrd="0" destOrd="0" presId="urn:microsoft.com/office/officeart/2005/8/layout/vList2"/>
    <dgm:cxn modelId="{23C98566-E732-4FBB-AD3B-A3F9A825DF09}" type="presOf" srcId="{F9CF4537-BF1B-4CDA-9028-84DF0383B248}" destId="{EAB4285B-4069-43CE-9A7C-66011480FB38}" srcOrd="0" destOrd="0" presId="urn:microsoft.com/office/officeart/2005/8/layout/vList2"/>
    <dgm:cxn modelId="{FC676A69-618B-4056-8C55-B018FB22205E}" srcId="{F0A00E03-8F7C-4D36-9D1C-3137470C9D21}" destId="{65B346F9-8360-4982-BB24-AB7847884F8C}" srcOrd="0" destOrd="0" parTransId="{20BE6276-881E-426C-B0B1-F37A47384724}" sibTransId="{07CE98A3-3B1E-4A89-8EF2-566EC03E8ABD}"/>
    <dgm:cxn modelId="{8DE65F6D-72F9-4CBD-9D2C-88073F15CE05}" srcId="{160590C6-8CF5-4582-9399-447F063537FA}" destId="{F9CF4537-BF1B-4CDA-9028-84DF0383B248}" srcOrd="0" destOrd="0" parTransId="{55C2231E-6E16-4A70-9046-E0197C95FCD9}" sibTransId="{B31522BA-8302-4618-AE2B-C412F1349629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CA5A2384-0EBB-4F9B-9857-68F45EAE8372}" srcId="{FBC19958-BC1C-485B-B0F8-FAFD6C5977C1}" destId="{F0A00E03-8F7C-4D36-9D1C-3137470C9D21}" srcOrd="1" destOrd="0" parTransId="{018E6B29-2D3F-4F19-8E4F-A2CC528AD15A}" sibTransId="{F8F46F69-7659-4957-89E3-C43972A9C956}"/>
    <dgm:cxn modelId="{E9A9FC84-A2A9-41A6-A276-1CD54EA0D86F}" type="presOf" srcId="{65B346F9-8360-4982-BB24-AB7847884F8C}" destId="{EF7B0606-7D9C-42D2-AE3B-A86E4F0F0997}" srcOrd="0" destOrd="0" presId="urn:microsoft.com/office/officeart/2005/8/layout/vList2"/>
    <dgm:cxn modelId="{6F992A9F-6A92-4C9C-8FFD-F69BB65E7AB1}" type="presOf" srcId="{47DB92D0-9331-45D9-B37E-146DEF233F3F}" destId="{511C1572-2039-4E84-96F2-CE34D117272E}" srcOrd="0" destOrd="0" presId="urn:microsoft.com/office/officeart/2005/8/layout/vList2"/>
    <dgm:cxn modelId="{D11EDDA4-6F26-4BD9-B0EB-4BF6D4E826A3}" type="presOf" srcId="{5711109F-6184-4003-86C2-03FFFB7045C1}" destId="{EAB4285B-4069-43CE-9A7C-66011480FB38}" srcOrd="0" destOrd="1" presId="urn:microsoft.com/office/officeart/2005/8/layout/vList2"/>
    <dgm:cxn modelId="{9BCFC2A9-6D74-4887-AC72-FE46B9920929}" srcId="{47DB92D0-9331-45D9-B37E-146DEF233F3F}" destId="{4136761E-B410-4DC6-BAFC-8FF1D7F8C437}" srcOrd="0" destOrd="0" parTransId="{744D73E8-04E0-45FE-A45A-156BDDFE1B68}" sibTransId="{D6D3C48B-3D4E-4564-921D-D6252FA5605B}"/>
    <dgm:cxn modelId="{5CE413B7-389E-40C2-B2C9-49D85CCD57B8}" srcId="{FBC19958-BC1C-485B-B0F8-FAFD6C5977C1}" destId="{160590C6-8CF5-4582-9399-447F063537FA}" srcOrd="2" destOrd="0" parTransId="{8F80AFFC-4C10-4CF4-B16A-E9EDE8B84B8D}" sibTransId="{C343AA60-609B-43F8-A3B4-6819168DAB39}"/>
    <dgm:cxn modelId="{05ABE1B8-FA1F-4E0E-9E35-BD3D2D2043C7}" srcId="{160590C6-8CF5-4582-9399-447F063537FA}" destId="{129C41EC-4A01-45F4-8E13-8C5F28CD25D6}" srcOrd="2" destOrd="0" parTransId="{28E28AD4-FBE2-433D-8BC6-3BE2D64A0BDD}" sibTransId="{9FB4A2A1-D28C-433B-9439-BA786CB3ACA7}"/>
    <dgm:cxn modelId="{D806F9FC-1723-4BB2-BC7A-A1C08E703C00}" type="presOf" srcId="{F0A00E03-8F7C-4D36-9D1C-3137470C9D21}" destId="{782C8F3C-1692-4038-9F3E-7D3E49933278}" srcOrd="0" destOrd="0" presId="urn:microsoft.com/office/officeart/2005/8/layout/vList2"/>
    <dgm:cxn modelId="{2EC6ED8F-4145-4EBF-828E-01BC27A376CD}" type="presParOf" srcId="{E89E8B6E-520F-4EC9-A0EA-3769FAF18082}" destId="{511C1572-2039-4E84-96F2-CE34D117272E}" srcOrd="0" destOrd="0" presId="urn:microsoft.com/office/officeart/2005/8/layout/vList2"/>
    <dgm:cxn modelId="{A1F14DAC-DC27-44C0-8108-CD13354B0412}" type="presParOf" srcId="{E89E8B6E-520F-4EC9-A0EA-3769FAF18082}" destId="{A4023BAB-A18E-4954-9CAF-60621A3E7012}" srcOrd="1" destOrd="0" presId="urn:microsoft.com/office/officeart/2005/8/layout/vList2"/>
    <dgm:cxn modelId="{7B7AFD53-DEF8-46E9-A9D3-32B8BDB2F5BF}" type="presParOf" srcId="{E89E8B6E-520F-4EC9-A0EA-3769FAF18082}" destId="{782C8F3C-1692-4038-9F3E-7D3E49933278}" srcOrd="2" destOrd="0" presId="urn:microsoft.com/office/officeart/2005/8/layout/vList2"/>
    <dgm:cxn modelId="{13C6065B-E926-452B-9ACC-53F9EB05630D}" type="presParOf" srcId="{E89E8B6E-520F-4EC9-A0EA-3769FAF18082}" destId="{EF7B0606-7D9C-42D2-AE3B-A86E4F0F0997}" srcOrd="3" destOrd="0" presId="urn:microsoft.com/office/officeart/2005/8/layout/vList2"/>
    <dgm:cxn modelId="{9E9763E4-84CA-4312-8FF6-E09FF45A4FE3}" type="presParOf" srcId="{E89E8B6E-520F-4EC9-A0EA-3769FAF18082}" destId="{3FFF1478-917A-48E7-B92F-6E7E6604A356}" srcOrd="4" destOrd="0" presId="urn:microsoft.com/office/officeart/2005/8/layout/vList2"/>
    <dgm:cxn modelId="{73B6E6C8-195F-46E2-93E7-6A42184B414D}" type="presParOf" srcId="{E89E8B6E-520F-4EC9-A0EA-3769FAF18082}" destId="{EAB4285B-4069-43CE-9A7C-66011480FB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Login/</a:t>
          </a:r>
          <a:r>
            <a:rPr lang="fr-FR" dirty="0" err="1">
              <a:latin typeface="Calibri Light" panose="020F0302020204030204"/>
            </a:rPr>
            <a:t>Logout</a:t>
          </a:r>
          <a:r>
            <a:rPr lang="fr-FR" dirty="0">
              <a:latin typeface="Calibri Light" panose="020F0302020204030204"/>
            </a:rPr>
            <a:t>/</a:t>
          </a:r>
          <a:r>
            <a:rPr lang="fr-FR" dirty="0" err="1">
              <a:latin typeface="Calibri Light" panose="020F0302020204030204"/>
            </a:rPr>
            <a:t>Register</a:t>
          </a:r>
          <a:endParaRPr lang="fr-FR" dirty="0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65052949-16C7-48B2-A599-34E2A130854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Authentification OAuth2 Provider</a:t>
          </a:r>
        </a:p>
      </dgm:t>
    </dgm:pt>
    <dgm:pt modelId="{70FA4CEA-5F3F-4625-A628-80F88781C040}" type="parTrans" cxnId="{315A18ED-15DE-41B3-B11A-23E6F1BE9E86}">
      <dgm:prSet/>
      <dgm:spPr/>
      <dgm:t>
        <a:bodyPr/>
        <a:lstStyle/>
        <a:p>
          <a:endParaRPr lang="fr-FR"/>
        </a:p>
      </dgm:t>
    </dgm:pt>
    <dgm:pt modelId="{6F21FCDB-392D-4BF1-9D9E-3E4BB66657BF}" type="sibTrans" cxnId="{315A18ED-15DE-41B3-B11A-23E6F1BE9E86}">
      <dgm:prSet/>
      <dgm:spPr/>
      <dgm:t>
        <a:bodyPr/>
        <a:lstStyle/>
        <a:p>
          <a:endParaRPr lang="fr-FR"/>
        </a:p>
      </dgm:t>
    </dgm:pt>
    <dgm:pt modelId="{331F4AE0-0D6B-4AE8-81C0-6213F964C33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Profile Page</a:t>
          </a:r>
          <a:endParaRPr lang="en-US" dirty="0">
            <a:latin typeface="Calibri Light" panose="020F0302020204030204"/>
          </a:endParaRPr>
        </a:p>
      </dgm:t>
    </dgm:pt>
    <dgm:pt modelId="{67C191F3-395C-4B18-AD25-A48DBE10165D}" type="parTrans" cxnId="{DDDE75BB-C397-44DE-B584-EDFD9E092079}">
      <dgm:prSet/>
      <dgm:spPr/>
      <dgm:t>
        <a:bodyPr/>
        <a:lstStyle/>
        <a:p>
          <a:endParaRPr lang="fr-FR"/>
        </a:p>
      </dgm:t>
    </dgm:pt>
    <dgm:pt modelId="{2E6EBC10-352B-4F1E-851F-786425A7CAF5}" type="sibTrans" cxnId="{DDDE75BB-C397-44DE-B584-EDFD9E092079}">
      <dgm:prSet/>
      <dgm:spPr/>
      <dgm:t>
        <a:bodyPr/>
        <a:lstStyle/>
        <a:p>
          <a:endParaRPr lang="fr-FR"/>
        </a:p>
      </dgm:t>
    </dgm:pt>
    <dgm:pt modelId="{A53B1F85-8215-49A0-9F06-A4DC18FB3D2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 err="1"/>
            <a:t>Avataars</a:t>
          </a:r>
          <a:r>
            <a:rPr lang="fr-FR" dirty="0"/>
            <a:t> : avatars aléatoires</a:t>
          </a:r>
        </a:p>
      </dgm:t>
    </dgm:pt>
    <dgm:pt modelId="{8D1A1BEF-3F82-44D5-B3E3-58BCCB5BF7C5}" type="parTrans" cxnId="{BED2DC16-2BC6-4F34-8A52-3218B83B7A1A}">
      <dgm:prSet/>
      <dgm:spPr/>
      <dgm:t>
        <a:bodyPr/>
        <a:lstStyle/>
        <a:p>
          <a:endParaRPr lang="fr-FR"/>
        </a:p>
      </dgm:t>
    </dgm:pt>
    <dgm:pt modelId="{9091EC05-AE07-4DEB-8027-E11272AD25E9}" type="sibTrans" cxnId="{BED2DC16-2BC6-4F34-8A52-3218B83B7A1A}">
      <dgm:prSet/>
      <dgm:spPr/>
      <dgm:t>
        <a:bodyPr/>
        <a:lstStyle/>
        <a:p>
          <a:endParaRPr lang="fr-FR"/>
        </a:p>
      </dgm:t>
    </dgm:pt>
    <dgm:pt modelId="{464F5A66-700A-47E1-A843-9866740BE2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Connexion System</a:t>
          </a:r>
          <a:endParaRPr lang="fr-FR" dirty="0"/>
        </a:p>
      </dgm:t>
    </dgm:pt>
    <dgm:pt modelId="{9F22AEFC-C02E-4163-A1A4-13CC14E578C1}" type="parTrans" cxnId="{20326306-6BB4-4FAC-982A-644B6C9FD28F}">
      <dgm:prSet/>
      <dgm:spPr/>
      <dgm:t>
        <a:bodyPr/>
        <a:lstStyle/>
        <a:p>
          <a:endParaRPr lang="fr-FR"/>
        </a:p>
      </dgm:t>
    </dgm:pt>
    <dgm:pt modelId="{97C927CB-28C3-4781-A77B-A5E812D70768}" type="sibTrans" cxnId="{20326306-6BB4-4FAC-982A-644B6C9FD28F}">
      <dgm:prSet/>
      <dgm:spPr/>
      <dgm:t>
        <a:bodyPr/>
        <a:lstStyle/>
        <a:p>
          <a:endParaRPr lang="fr-FR"/>
        </a:p>
      </dgm:t>
    </dgm:pt>
    <dgm:pt modelId="{FAFA0AEF-F1C6-4FCE-A117-39BE9C0AC68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 </a:t>
          </a:r>
          <a:r>
            <a:rPr lang="fr-FR" dirty="0" err="1">
              <a:latin typeface="Calibri"/>
              <a:cs typeface="Calibri"/>
            </a:rPr>
            <a:t>Random</a:t>
          </a:r>
          <a:r>
            <a:rPr lang="fr-FR" dirty="0">
              <a:latin typeface="Calibri"/>
              <a:cs typeface="Calibri"/>
            </a:rPr>
            <a:t> ou nominative</a:t>
          </a:r>
          <a:endParaRPr lang="en-US" dirty="0"/>
        </a:p>
      </dgm:t>
    </dgm:pt>
    <dgm:pt modelId="{E412E8B4-9934-4B2A-898D-2CAE4EB22440}" type="parTrans" cxnId="{BAF3B350-D9DF-4972-BB25-7777270F2DB5}">
      <dgm:prSet/>
      <dgm:spPr/>
      <dgm:t>
        <a:bodyPr/>
        <a:lstStyle/>
        <a:p>
          <a:endParaRPr lang="fr-FR"/>
        </a:p>
      </dgm:t>
    </dgm:pt>
    <dgm:pt modelId="{AB398235-41BB-4298-8C88-977D7AA407F0}" type="sibTrans" cxnId="{BAF3B350-D9DF-4972-BB25-7777270F2DB5}">
      <dgm:prSet/>
      <dgm:spPr/>
      <dgm:t>
        <a:bodyPr/>
        <a:lstStyle/>
        <a:p>
          <a:endParaRPr lang="fr-FR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7FDBB-26AA-4386-830D-C9E134269C94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3">
        <dgm:presLayoutVars>
          <dgm:bulletEnabled val="1"/>
        </dgm:presLayoutVars>
      </dgm:prSet>
      <dgm:spPr/>
    </dgm:pt>
    <dgm:pt modelId="{E4B31B89-7E27-4DA9-A9B0-0B9C58FC795F}" type="pres">
      <dgm:prSet presAssocID="{464F5A66-700A-47E1-A843-9866740BE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64969C-F32B-4889-BA1E-D9319BFF6D20}" type="pres">
      <dgm:prSet presAssocID="{464F5A66-700A-47E1-A843-9866740BE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326306-6BB4-4FAC-982A-644B6C9FD28F}" srcId="{FBC19958-BC1C-485B-B0F8-FAFD6C5977C1}" destId="{464F5A66-700A-47E1-A843-9866740BE2CA}" srcOrd="2" destOrd="0" parTransId="{9F22AEFC-C02E-4163-A1A4-13CC14E578C1}" sibTransId="{97C927CB-28C3-4781-A77B-A5E812D70768}"/>
    <dgm:cxn modelId="{BED2DC16-2BC6-4F34-8A52-3218B83B7A1A}" srcId="{331F4AE0-0D6B-4AE8-81C0-6213F964C337}" destId="{A53B1F85-8215-49A0-9F06-A4DC18FB3D27}" srcOrd="0" destOrd="0" parTransId="{8D1A1BEF-3F82-44D5-B3E3-58BCCB5BF7C5}" sibTransId="{9091EC05-AE07-4DEB-8027-E11272AD25E9}"/>
    <dgm:cxn modelId="{086A5418-F5BE-4DAE-BC71-0F7484B64F58}" type="presOf" srcId="{331F4AE0-0D6B-4AE8-81C0-6213F964C337}" destId="{5CB74CDE-454D-4B75-A316-CD337419E42E}" srcOrd="0" destOrd="0" presId="urn:microsoft.com/office/officeart/2005/8/layout/vList2"/>
    <dgm:cxn modelId="{4F9D6F23-4750-485F-9460-E01FEA527ADB}" type="presOf" srcId="{65052949-16C7-48B2-A599-34E2A1308549}" destId="{61E7FDBB-26AA-4386-830D-C9E134269C94}" srcOrd="0" destOrd="0" presId="urn:microsoft.com/office/officeart/2005/8/layout/vList2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BAF3B350-D9DF-4972-BB25-7777270F2DB5}" srcId="{464F5A66-700A-47E1-A843-9866740BE2CA}" destId="{FAFA0AEF-F1C6-4FCE-A117-39BE9C0AC68D}" srcOrd="0" destOrd="0" parTransId="{E412E8B4-9934-4B2A-898D-2CAE4EB22440}" sibTransId="{AB398235-41BB-4298-8C88-977D7AA407F0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5BC6C4A9-8593-4D3B-A877-C307BB53CEE0}" type="presOf" srcId="{A53B1F85-8215-49A0-9F06-A4DC18FB3D27}" destId="{0E942BD3-E619-42FA-9E11-22EF03DE88B0}" srcOrd="0" destOrd="0" presId="urn:microsoft.com/office/officeart/2005/8/layout/vList2"/>
    <dgm:cxn modelId="{FFFB8EAE-85C4-4506-8940-F73035D5D7C3}" type="presOf" srcId="{464F5A66-700A-47E1-A843-9866740BE2CA}" destId="{E4B31B89-7E27-4DA9-A9B0-0B9C58FC795F}" srcOrd="0" destOrd="0" presId="urn:microsoft.com/office/officeart/2005/8/layout/vList2"/>
    <dgm:cxn modelId="{5EE0E6B2-189E-4518-96DD-8417EEA436F9}" type="presOf" srcId="{47DB92D0-9331-45D9-B37E-146DEF233F3F}" destId="{511C1572-2039-4E84-96F2-CE34D117272E}" srcOrd="0" destOrd="0" presId="urn:microsoft.com/office/officeart/2005/8/layout/vList2"/>
    <dgm:cxn modelId="{DDDE75BB-C397-44DE-B584-EDFD9E092079}" srcId="{FBC19958-BC1C-485B-B0F8-FAFD6C5977C1}" destId="{331F4AE0-0D6B-4AE8-81C0-6213F964C337}" srcOrd="1" destOrd="0" parTransId="{67C191F3-395C-4B18-AD25-A48DBE10165D}" sibTransId="{2E6EBC10-352B-4F1E-851F-786425A7CAF5}"/>
    <dgm:cxn modelId="{660A17D2-564B-49CF-8651-B0509227E212}" type="presOf" srcId="{FAFA0AEF-F1C6-4FCE-A117-39BE9C0AC68D}" destId="{FD64969C-F32B-4889-BA1E-D9319BFF6D20}" srcOrd="0" destOrd="0" presId="urn:microsoft.com/office/officeart/2005/8/layout/vList2"/>
    <dgm:cxn modelId="{315A18ED-15DE-41B3-B11A-23E6F1BE9E86}" srcId="{47DB92D0-9331-45D9-B37E-146DEF233F3F}" destId="{65052949-16C7-48B2-A599-34E2A1308549}" srcOrd="0" destOrd="0" parTransId="{70FA4CEA-5F3F-4625-A628-80F88781C040}" sibTransId="{6F21FCDB-392D-4BF1-9D9E-3E4BB66657BF}"/>
    <dgm:cxn modelId="{2F0B6001-BCFB-4091-9610-E043AD2A2DBC}" type="presParOf" srcId="{E89E8B6E-520F-4EC9-A0EA-3769FAF18082}" destId="{511C1572-2039-4E84-96F2-CE34D117272E}" srcOrd="0" destOrd="0" presId="urn:microsoft.com/office/officeart/2005/8/layout/vList2"/>
    <dgm:cxn modelId="{3BCAF6EC-136A-431D-B6EA-7AE6F007C1E4}" type="presParOf" srcId="{E89E8B6E-520F-4EC9-A0EA-3769FAF18082}" destId="{61E7FDBB-26AA-4386-830D-C9E134269C94}" srcOrd="1" destOrd="0" presId="urn:microsoft.com/office/officeart/2005/8/layout/vList2"/>
    <dgm:cxn modelId="{1A77EE23-B5BF-4750-9258-C3D1A11B970A}" type="presParOf" srcId="{E89E8B6E-520F-4EC9-A0EA-3769FAF18082}" destId="{5CB74CDE-454D-4B75-A316-CD337419E42E}" srcOrd="2" destOrd="0" presId="urn:microsoft.com/office/officeart/2005/8/layout/vList2"/>
    <dgm:cxn modelId="{D6939175-8DA3-45F9-987B-2CB70B703222}" type="presParOf" srcId="{E89E8B6E-520F-4EC9-A0EA-3769FAF18082}" destId="{0E942BD3-E619-42FA-9E11-22EF03DE88B0}" srcOrd="3" destOrd="0" presId="urn:microsoft.com/office/officeart/2005/8/layout/vList2"/>
    <dgm:cxn modelId="{163482FD-5A5A-465A-9743-9E4AE09800D6}" type="presParOf" srcId="{E89E8B6E-520F-4EC9-A0EA-3769FAF18082}" destId="{E4B31B89-7E27-4DA9-A9B0-0B9C58FC795F}" srcOrd="4" destOrd="0" presId="urn:microsoft.com/office/officeart/2005/8/layout/vList2"/>
    <dgm:cxn modelId="{AAECDD29-ACC6-4FBB-8B80-D6A085809C33}" type="presParOf" srcId="{E89E8B6E-520F-4EC9-A0EA-3769FAF18082}" destId="{FD64969C-F32B-4889-BA1E-D9319BFF6D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19958-BC1C-485B-B0F8-FAFD6C597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DB92D0-9331-45D9-B37E-146DEF233F3F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Phase 1</a:t>
          </a:r>
          <a:endParaRPr lang="fr-FR" dirty="0"/>
        </a:p>
      </dgm:t>
    </dgm:pt>
    <dgm:pt modelId="{D59F30BE-B829-4C4F-B1B7-9B0FA541DEC6}" type="parTrans" cxnId="{DB308C33-0D3E-4FFD-910A-45DCE57B15D3}">
      <dgm:prSet/>
      <dgm:spPr/>
      <dgm:t>
        <a:bodyPr/>
        <a:lstStyle/>
        <a:p>
          <a:endParaRPr lang="en-US"/>
        </a:p>
      </dgm:t>
    </dgm:pt>
    <dgm:pt modelId="{5BF34D37-8ADB-4C22-80A6-D15B51C9675F}" type="sibTrans" cxnId="{DB308C33-0D3E-4FFD-910A-45DCE57B15D3}">
      <dgm:prSet/>
      <dgm:spPr/>
      <dgm:t>
        <a:bodyPr/>
        <a:lstStyle/>
        <a:p>
          <a:endParaRPr lang="en-US"/>
        </a:p>
      </dgm:t>
    </dgm:pt>
    <dgm:pt modelId="{65052949-16C7-48B2-A599-34E2A1308549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Placement des bateaux</a:t>
          </a:r>
        </a:p>
      </dgm:t>
    </dgm:pt>
    <dgm:pt modelId="{70FA4CEA-5F3F-4625-A628-80F88781C040}" type="parTrans" cxnId="{315A18ED-15DE-41B3-B11A-23E6F1BE9E86}">
      <dgm:prSet/>
      <dgm:spPr/>
      <dgm:t>
        <a:bodyPr/>
        <a:lstStyle/>
        <a:p>
          <a:endParaRPr lang="fr-FR"/>
        </a:p>
      </dgm:t>
    </dgm:pt>
    <dgm:pt modelId="{6F21FCDB-392D-4BF1-9D9E-3E4BB66657BF}" type="sibTrans" cxnId="{315A18ED-15DE-41B3-B11A-23E6F1BE9E86}">
      <dgm:prSet/>
      <dgm:spPr/>
      <dgm:t>
        <a:bodyPr/>
        <a:lstStyle/>
        <a:p>
          <a:endParaRPr lang="fr-FR"/>
        </a:p>
      </dgm:t>
    </dgm:pt>
    <dgm:pt modelId="{331F4AE0-0D6B-4AE8-81C0-6213F964C337}">
      <dgm:prSet phldr="0"/>
      <dgm:spPr/>
      <dgm:t>
        <a:bodyPr/>
        <a:lstStyle/>
        <a:p>
          <a:pPr rtl="0"/>
          <a:r>
            <a:rPr lang="fr-FR" dirty="0">
              <a:latin typeface="Calibri Light" panose="020F0302020204030204"/>
            </a:rPr>
            <a:t>Phase 2</a:t>
          </a:r>
          <a:endParaRPr lang="en-US" dirty="0">
            <a:latin typeface="Calibri Light" panose="020F0302020204030204"/>
          </a:endParaRPr>
        </a:p>
      </dgm:t>
    </dgm:pt>
    <dgm:pt modelId="{67C191F3-395C-4B18-AD25-A48DBE10165D}" type="parTrans" cxnId="{DDDE75BB-C397-44DE-B584-EDFD9E092079}">
      <dgm:prSet/>
      <dgm:spPr/>
      <dgm:t>
        <a:bodyPr/>
        <a:lstStyle/>
        <a:p>
          <a:endParaRPr lang="fr-FR"/>
        </a:p>
      </dgm:t>
    </dgm:pt>
    <dgm:pt modelId="{2E6EBC10-352B-4F1E-851F-786425A7CAF5}" type="sibTrans" cxnId="{DDDE75BB-C397-44DE-B584-EDFD9E092079}">
      <dgm:prSet/>
      <dgm:spPr/>
      <dgm:t>
        <a:bodyPr/>
        <a:lstStyle/>
        <a:p>
          <a:endParaRPr lang="fr-FR"/>
        </a:p>
      </dgm:t>
    </dgm:pt>
    <dgm:pt modelId="{A53B1F85-8215-49A0-9F06-A4DC18FB3D2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/>
            <a:t>Jeu avec tirs</a:t>
          </a:r>
        </a:p>
      </dgm:t>
    </dgm:pt>
    <dgm:pt modelId="{8D1A1BEF-3F82-44D5-B3E3-58BCCB5BF7C5}" type="parTrans" cxnId="{BED2DC16-2BC6-4F34-8A52-3218B83B7A1A}">
      <dgm:prSet/>
      <dgm:spPr/>
      <dgm:t>
        <a:bodyPr/>
        <a:lstStyle/>
        <a:p>
          <a:endParaRPr lang="fr-FR"/>
        </a:p>
      </dgm:t>
    </dgm:pt>
    <dgm:pt modelId="{9091EC05-AE07-4DEB-8027-E11272AD25E9}" type="sibTrans" cxnId="{BED2DC16-2BC6-4F34-8A52-3218B83B7A1A}">
      <dgm:prSet/>
      <dgm:spPr/>
      <dgm:t>
        <a:bodyPr/>
        <a:lstStyle/>
        <a:p>
          <a:endParaRPr lang="fr-FR"/>
        </a:p>
      </dgm:t>
    </dgm:pt>
    <dgm:pt modelId="{464F5A66-700A-47E1-A843-9866740BE2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fr-FR" dirty="0">
              <a:latin typeface="Calibri"/>
              <a:cs typeface="Calibri"/>
            </a:rPr>
            <a:t>Phase 3</a:t>
          </a:r>
          <a:endParaRPr lang="fr-FR" dirty="0"/>
        </a:p>
      </dgm:t>
    </dgm:pt>
    <dgm:pt modelId="{9F22AEFC-C02E-4163-A1A4-13CC14E578C1}" type="parTrans" cxnId="{20326306-6BB4-4FAC-982A-644B6C9FD28F}">
      <dgm:prSet/>
      <dgm:spPr/>
      <dgm:t>
        <a:bodyPr/>
        <a:lstStyle/>
        <a:p>
          <a:endParaRPr lang="fr-FR"/>
        </a:p>
      </dgm:t>
    </dgm:pt>
    <dgm:pt modelId="{97C927CB-28C3-4781-A77B-A5E812D70768}" type="sibTrans" cxnId="{20326306-6BB4-4FAC-982A-644B6C9FD28F}">
      <dgm:prSet/>
      <dgm:spPr/>
      <dgm:t>
        <a:bodyPr/>
        <a:lstStyle/>
        <a:p>
          <a:endParaRPr lang="fr-FR"/>
        </a:p>
      </dgm:t>
    </dgm:pt>
    <dgm:pt modelId="{FAFA0AEF-F1C6-4FCE-A117-39BE9C0AC68D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Game Over </a:t>
          </a:r>
        </a:p>
      </dgm:t>
    </dgm:pt>
    <dgm:pt modelId="{E412E8B4-9934-4B2A-898D-2CAE4EB22440}" type="parTrans" cxnId="{BAF3B350-D9DF-4972-BB25-7777270F2DB5}">
      <dgm:prSet/>
      <dgm:spPr/>
      <dgm:t>
        <a:bodyPr/>
        <a:lstStyle/>
        <a:p>
          <a:endParaRPr lang="fr-FR"/>
        </a:p>
      </dgm:t>
    </dgm:pt>
    <dgm:pt modelId="{AB398235-41BB-4298-8C88-977D7AA407F0}" type="sibTrans" cxnId="{BAF3B350-D9DF-4972-BB25-7777270F2DB5}">
      <dgm:prSet/>
      <dgm:spPr/>
      <dgm:t>
        <a:bodyPr/>
        <a:lstStyle/>
        <a:p>
          <a:endParaRPr lang="fr-FR"/>
        </a:p>
      </dgm:t>
    </dgm:pt>
    <dgm:pt modelId="{E89E8B6E-520F-4EC9-A0EA-3769FAF18082}" type="pres">
      <dgm:prSet presAssocID="{FBC19958-BC1C-485B-B0F8-FAFD6C5977C1}" presName="linear" presStyleCnt="0">
        <dgm:presLayoutVars>
          <dgm:animLvl val="lvl"/>
          <dgm:resizeHandles val="exact"/>
        </dgm:presLayoutVars>
      </dgm:prSet>
      <dgm:spPr/>
    </dgm:pt>
    <dgm:pt modelId="{511C1572-2039-4E84-96F2-CE34D117272E}" type="pres">
      <dgm:prSet presAssocID="{47DB92D0-9331-45D9-B37E-146DEF233F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E7FDBB-26AA-4386-830D-C9E134269C94}" type="pres">
      <dgm:prSet presAssocID="{47DB92D0-9331-45D9-B37E-146DEF233F3F}" presName="childText" presStyleLbl="revTx" presStyleIdx="0" presStyleCnt="3">
        <dgm:presLayoutVars>
          <dgm:bulletEnabled val="1"/>
        </dgm:presLayoutVars>
      </dgm:prSet>
      <dgm:spPr/>
    </dgm:pt>
    <dgm:pt modelId="{5CB74CDE-454D-4B75-A316-CD337419E42E}" type="pres">
      <dgm:prSet presAssocID="{331F4AE0-0D6B-4AE8-81C0-6213F964C337}" presName="parentText" presStyleLbl="node1" presStyleIdx="1" presStyleCnt="3" custLinFactNeighborX="-2375" custLinFactNeighborY="-2553">
        <dgm:presLayoutVars>
          <dgm:chMax val="0"/>
          <dgm:bulletEnabled val="1"/>
        </dgm:presLayoutVars>
      </dgm:prSet>
      <dgm:spPr/>
    </dgm:pt>
    <dgm:pt modelId="{0E942BD3-E619-42FA-9E11-22EF03DE88B0}" type="pres">
      <dgm:prSet presAssocID="{331F4AE0-0D6B-4AE8-81C0-6213F964C337}" presName="childText" presStyleLbl="revTx" presStyleIdx="1" presStyleCnt="3">
        <dgm:presLayoutVars>
          <dgm:bulletEnabled val="1"/>
        </dgm:presLayoutVars>
      </dgm:prSet>
      <dgm:spPr/>
    </dgm:pt>
    <dgm:pt modelId="{E4B31B89-7E27-4DA9-A9B0-0B9C58FC795F}" type="pres">
      <dgm:prSet presAssocID="{464F5A66-700A-47E1-A843-9866740BE2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64969C-F32B-4889-BA1E-D9319BFF6D20}" type="pres">
      <dgm:prSet presAssocID="{464F5A66-700A-47E1-A843-9866740BE2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326306-6BB4-4FAC-982A-644B6C9FD28F}" srcId="{FBC19958-BC1C-485B-B0F8-FAFD6C5977C1}" destId="{464F5A66-700A-47E1-A843-9866740BE2CA}" srcOrd="2" destOrd="0" parTransId="{9F22AEFC-C02E-4163-A1A4-13CC14E578C1}" sibTransId="{97C927CB-28C3-4781-A77B-A5E812D70768}"/>
    <dgm:cxn modelId="{BED2DC16-2BC6-4F34-8A52-3218B83B7A1A}" srcId="{331F4AE0-0D6B-4AE8-81C0-6213F964C337}" destId="{A53B1F85-8215-49A0-9F06-A4DC18FB3D27}" srcOrd="0" destOrd="0" parTransId="{8D1A1BEF-3F82-44D5-B3E3-58BCCB5BF7C5}" sibTransId="{9091EC05-AE07-4DEB-8027-E11272AD25E9}"/>
    <dgm:cxn modelId="{086A5418-F5BE-4DAE-BC71-0F7484B64F58}" type="presOf" srcId="{331F4AE0-0D6B-4AE8-81C0-6213F964C337}" destId="{5CB74CDE-454D-4B75-A316-CD337419E42E}" srcOrd="0" destOrd="0" presId="urn:microsoft.com/office/officeart/2005/8/layout/vList2"/>
    <dgm:cxn modelId="{4F9D6F23-4750-485F-9460-E01FEA527ADB}" type="presOf" srcId="{65052949-16C7-48B2-A599-34E2A1308549}" destId="{61E7FDBB-26AA-4386-830D-C9E134269C94}" srcOrd="0" destOrd="0" presId="urn:microsoft.com/office/officeart/2005/8/layout/vList2"/>
    <dgm:cxn modelId="{DB308C33-0D3E-4FFD-910A-45DCE57B15D3}" srcId="{FBC19958-BC1C-485B-B0F8-FAFD6C5977C1}" destId="{47DB92D0-9331-45D9-B37E-146DEF233F3F}" srcOrd="0" destOrd="0" parTransId="{D59F30BE-B829-4C4F-B1B7-9B0FA541DEC6}" sibTransId="{5BF34D37-8ADB-4C22-80A6-D15B51C9675F}"/>
    <dgm:cxn modelId="{BAF3B350-D9DF-4972-BB25-7777270F2DB5}" srcId="{464F5A66-700A-47E1-A843-9866740BE2CA}" destId="{FAFA0AEF-F1C6-4FCE-A117-39BE9C0AC68D}" srcOrd="0" destOrd="0" parTransId="{E412E8B4-9934-4B2A-898D-2CAE4EB22440}" sibTransId="{AB398235-41BB-4298-8C88-977D7AA407F0}"/>
    <dgm:cxn modelId="{71A38475-718F-4DD4-AC3A-DB18A1E6C7D3}" type="presOf" srcId="{FBC19958-BC1C-485B-B0F8-FAFD6C5977C1}" destId="{E89E8B6E-520F-4EC9-A0EA-3769FAF18082}" srcOrd="0" destOrd="0" presId="urn:microsoft.com/office/officeart/2005/8/layout/vList2"/>
    <dgm:cxn modelId="{5BC6C4A9-8593-4D3B-A877-C307BB53CEE0}" type="presOf" srcId="{A53B1F85-8215-49A0-9F06-A4DC18FB3D27}" destId="{0E942BD3-E619-42FA-9E11-22EF03DE88B0}" srcOrd="0" destOrd="0" presId="urn:microsoft.com/office/officeart/2005/8/layout/vList2"/>
    <dgm:cxn modelId="{FFFB8EAE-85C4-4506-8940-F73035D5D7C3}" type="presOf" srcId="{464F5A66-700A-47E1-A843-9866740BE2CA}" destId="{E4B31B89-7E27-4DA9-A9B0-0B9C58FC795F}" srcOrd="0" destOrd="0" presId="urn:microsoft.com/office/officeart/2005/8/layout/vList2"/>
    <dgm:cxn modelId="{5EE0E6B2-189E-4518-96DD-8417EEA436F9}" type="presOf" srcId="{47DB92D0-9331-45D9-B37E-146DEF233F3F}" destId="{511C1572-2039-4E84-96F2-CE34D117272E}" srcOrd="0" destOrd="0" presId="urn:microsoft.com/office/officeart/2005/8/layout/vList2"/>
    <dgm:cxn modelId="{DDDE75BB-C397-44DE-B584-EDFD9E092079}" srcId="{FBC19958-BC1C-485B-B0F8-FAFD6C5977C1}" destId="{331F4AE0-0D6B-4AE8-81C0-6213F964C337}" srcOrd="1" destOrd="0" parTransId="{67C191F3-395C-4B18-AD25-A48DBE10165D}" sibTransId="{2E6EBC10-352B-4F1E-851F-786425A7CAF5}"/>
    <dgm:cxn modelId="{660A17D2-564B-49CF-8651-B0509227E212}" type="presOf" srcId="{FAFA0AEF-F1C6-4FCE-A117-39BE9C0AC68D}" destId="{FD64969C-F32B-4889-BA1E-D9319BFF6D20}" srcOrd="0" destOrd="0" presId="urn:microsoft.com/office/officeart/2005/8/layout/vList2"/>
    <dgm:cxn modelId="{315A18ED-15DE-41B3-B11A-23E6F1BE9E86}" srcId="{47DB92D0-9331-45D9-B37E-146DEF233F3F}" destId="{65052949-16C7-48B2-A599-34E2A1308549}" srcOrd="0" destOrd="0" parTransId="{70FA4CEA-5F3F-4625-A628-80F88781C040}" sibTransId="{6F21FCDB-392D-4BF1-9D9E-3E4BB66657BF}"/>
    <dgm:cxn modelId="{2F0B6001-BCFB-4091-9610-E043AD2A2DBC}" type="presParOf" srcId="{E89E8B6E-520F-4EC9-A0EA-3769FAF18082}" destId="{511C1572-2039-4E84-96F2-CE34D117272E}" srcOrd="0" destOrd="0" presId="urn:microsoft.com/office/officeart/2005/8/layout/vList2"/>
    <dgm:cxn modelId="{3BCAF6EC-136A-431D-B6EA-7AE6F007C1E4}" type="presParOf" srcId="{E89E8B6E-520F-4EC9-A0EA-3769FAF18082}" destId="{61E7FDBB-26AA-4386-830D-C9E134269C94}" srcOrd="1" destOrd="0" presId="urn:microsoft.com/office/officeart/2005/8/layout/vList2"/>
    <dgm:cxn modelId="{1A77EE23-B5BF-4750-9258-C3D1A11B970A}" type="presParOf" srcId="{E89E8B6E-520F-4EC9-A0EA-3769FAF18082}" destId="{5CB74CDE-454D-4B75-A316-CD337419E42E}" srcOrd="2" destOrd="0" presId="urn:microsoft.com/office/officeart/2005/8/layout/vList2"/>
    <dgm:cxn modelId="{D6939175-8DA3-45F9-987B-2CB70B703222}" type="presParOf" srcId="{E89E8B6E-520F-4EC9-A0EA-3769FAF18082}" destId="{0E942BD3-E619-42FA-9E11-22EF03DE88B0}" srcOrd="3" destOrd="0" presId="urn:microsoft.com/office/officeart/2005/8/layout/vList2"/>
    <dgm:cxn modelId="{163482FD-5A5A-465A-9743-9E4AE09800D6}" type="presParOf" srcId="{E89E8B6E-520F-4EC9-A0EA-3769FAF18082}" destId="{E4B31B89-7E27-4DA9-A9B0-0B9C58FC795F}" srcOrd="4" destOrd="0" presId="urn:microsoft.com/office/officeart/2005/8/layout/vList2"/>
    <dgm:cxn modelId="{AAECDD29-ACC6-4FBB-8B80-D6A085809C33}" type="presParOf" srcId="{E89E8B6E-520F-4EC9-A0EA-3769FAF18082}" destId="{FD64969C-F32B-4889-BA1E-D9319BFF6D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A13A06-0937-44F6-B19A-777564B04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ABB5B5-57EC-47FE-8E3A-E4E6A5AC2C87}">
      <dgm:prSet/>
      <dgm:spPr/>
      <dgm:t>
        <a:bodyPr/>
        <a:lstStyle/>
        <a:p>
          <a:r>
            <a:rPr lang="fr-FR"/>
            <a:t>Gestion de projet</a:t>
          </a:r>
          <a:endParaRPr lang="en-US"/>
        </a:p>
      </dgm:t>
    </dgm:pt>
    <dgm:pt modelId="{4270E761-5F36-4001-8ED3-D0C14355A4AA}" type="parTrans" cxnId="{505ACD91-D422-421C-A1A3-4FF492B6805E}">
      <dgm:prSet/>
      <dgm:spPr/>
      <dgm:t>
        <a:bodyPr/>
        <a:lstStyle/>
        <a:p>
          <a:endParaRPr lang="en-US"/>
        </a:p>
      </dgm:t>
    </dgm:pt>
    <dgm:pt modelId="{893D378E-0DC8-4144-9607-0B3E37877CAC}" type="sibTrans" cxnId="{505ACD91-D422-421C-A1A3-4FF492B6805E}">
      <dgm:prSet/>
      <dgm:spPr/>
      <dgm:t>
        <a:bodyPr/>
        <a:lstStyle/>
        <a:p>
          <a:endParaRPr lang="en-US"/>
        </a:p>
      </dgm:t>
    </dgm:pt>
    <dgm:pt modelId="{BC4EDBEA-3D05-460C-B6F8-6C95E2A4A800}">
      <dgm:prSet/>
      <dgm:spPr/>
      <dgm:t>
        <a:bodyPr/>
        <a:lstStyle/>
        <a:p>
          <a:r>
            <a:rPr lang="fr-FR" dirty="0"/>
            <a:t>Découverte d’un </a:t>
          </a:r>
          <a:r>
            <a:rPr lang="fr-FR" dirty="0" err="1"/>
            <a:t>framework</a:t>
          </a:r>
          <a:r>
            <a:rPr lang="fr-FR" dirty="0"/>
            <a:t> JavaScript</a:t>
          </a:r>
          <a:endParaRPr lang="en-US" dirty="0"/>
        </a:p>
      </dgm:t>
    </dgm:pt>
    <dgm:pt modelId="{F50D5EB2-1F10-4556-B8AC-A095E70E6C2A}" type="parTrans" cxnId="{EEFD38AD-6AC0-4FEC-ADCD-A3BE43C1ED9E}">
      <dgm:prSet/>
      <dgm:spPr/>
      <dgm:t>
        <a:bodyPr/>
        <a:lstStyle/>
        <a:p>
          <a:endParaRPr lang="en-US"/>
        </a:p>
      </dgm:t>
    </dgm:pt>
    <dgm:pt modelId="{150C0A22-1E02-4A67-A23B-3D24266D06A9}" type="sibTrans" cxnId="{EEFD38AD-6AC0-4FEC-ADCD-A3BE43C1ED9E}">
      <dgm:prSet/>
      <dgm:spPr/>
      <dgm:t>
        <a:bodyPr/>
        <a:lstStyle/>
        <a:p>
          <a:endParaRPr lang="en-US"/>
        </a:p>
      </dgm:t>
    </dgm:pt>
    <dgm:pt modelId="{B7EF036A-3242-4FAA-95E0-A1BB41295F6F}">
      <dgm:prSet/>
      <dgm:spPr/>
      <dgm:t>
        <a:bodyPr/>
        <a:lstStyle/>
        <a:p>
          <a:r>
            <a:rPr lang="fr-FR"/>
            <a:t>Perspectives</a:t>
          </a:r>
          <a:endParaRPr lang="en-US"/>
        </a:p>
      </dgm:t>
    </dgm:pt>
    <dgm:pt modelId="{1D4D04D6-72E8-4B1A-9888-19B738C342C8}" type="parTrans" cxnId="{CB920E18-E76D-467E-942C-FD2B77337FFB}">
      <dgm:prSet/>
      <dgm:spPr/>
      <dgm:t>
        <a:bodyPr/>
        <a:lstStyle/>
        <a:p>
          <a:endParaRPr lang="en-US"/>
        </a:p>
      </dgm:t>
    </dgm:pt>
    <dgm:pt modelId="{FEA937F5-AAB5-49A3-9834-3AA80F969B07}" type="sibTrans" cxnId="{CB920E18-E76D-467E-942C-FD2B77337FFB}">
      <dgm:prSet/>
      <dgm:spPr/>
      <dgm:t>
        <a:bodyPr/>
        <a:lstStyle/>
        <a:p>
          <a:endParaRPr lang="en-US"/>
        </a:p>
      </dgm:t>
    </dgm:pt>
    <dgm:pt modelId="{C8577A89-CB2D-4D80-B8BC-D7B9D51F1973}" type="pres">
      <dgm:prSet presAssocID="{19A13A06-0937-44F6-B19A-777564B04C65}" presName="root" presStyleCnt="0">
        <dgm:presLayoutVars>
          <dgm:dir/>
          <dgm:resizeHandles val="exact"/>
        </dgm:presLayoutVars>
      </dgm:prSet>
      <dgm:spPr/>
    </dgm:pt>
    <dgm:pt modelId="{E42E5F50-E344-45AC-BF86-63140C145757}" type="pres">
      <dgm:prSet presAssocID="{6CABB5B5-57EC-47FE-8E3A-E4E6A5AC2C87}" presName="compNode" presStyleCnt="0"/>
      <dgm:spPr/>
    </dgm:pt>
    <dgm:pt modelId="{6C5ECAFC-E23A-419C-B26A-569F5975C8C3}" type="pres">
      <dgm:prSet presAssocID="{6CABB5B5-57EC-47FE-8E3A-E4E6A5AC2C87}" presName="bgRect" presStyleLbl="bgShp" presStyleIdx="0" presStyleCnt="3"/>
      <dgm:spPr/>
    </dgm:pt>
    <dgm:pt modelId="{0CD45D3D-E4C4-4EE9-94C7-FC64FCB67BAB}" type="pres">
      <dgm:prSet presAssocID="{6CABB5B5-57EC-47FE-8E3A-E4E6A5AC2C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EEACE7D6-C1CA-429D-A520-3AED3352FB76}" type="pres">
      <dgm:prSet presAssocID="{6CABB5B5-57EC-47FE-8E3A-E4E6A5AC2C87}" presName="spaceRect" presStyleCnt="0"/>
      <dgm:spPr/>
    </dgm:pt>
    <dgm:pt modelId="{0955C07B-67D9-47D0-8F17-4DDF176C4FEC}" type="pres">
      <dgm:prSet presAssocID="{6CABB5B5-57EC-47FE-8E3A-E4E6A5AC2C87}" presName="parTx" presStyleLbl="revTx" presStyleIdx="0" presStyleCnt="3">
        <dgm:presLayoutVars>
          <dgm:chMax val="0"/>
          <dgm:chPref val="0"/>
        </dgm:presLayoutVars>
      </dgm:prSet>
      <dgm:spPr/>
    </dgm:pt>
    <dgm:pt modelId="{5F43AF0E-EA7F-4C96-8974-91763F978F94}" type="pres">
      <dgm:prSet presAssocID="{893D378E-0DC8-4144-9607-0B3E37877CAC}" presName="sibTrans" presStyleCnt="0"/>
      <dgm:spPr/>
    </dgm:pt>
    <dgm:pt modelId="{F78E9E3C-2A61-4E11-B761-9F8808E5E4C9}" type="pres">
      <dgm:prSet presAssocID="{BC4EDBEA-3D05-460C-B6F8-6C95E2A4A800}" presName="compNode" presStyleCnt="0"/>
      <dgm:spPr/>
    </dgm:pt>
    <dgm:pt modelId="{1B946A40-AA1D-4FD9-9538-E69D9CF7BE60}" type="pres">
      <dgm:prSet presAssocID="{BC4EDBEA-3D05-460C-B6F8-6C95E2A4A800}" presName="bgRect" presStyleLbl="bgShp" presStyleIdx="1" presStyleCnt="3"/>
      <dgm:spPr/>
    </dgm:pt>
    <dgm:pt modelId="{0A9E4DA7-AA5D-4BFD-956F-901FFF133C40}" type="pres">
      <dgm:prSet presAssocID="{BC4EDBEA-3D05-460C-B6F8-6C95E2A4A8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FAF33F7-937E-4222-8F85-3525A7A920B2}" type="pres">
      <dgm:prSet presAssocID="{BC4EDBEA-3D05-460C-B6F8-6C95E2A4A800}" presName="spaceRect" presStyleCnt="0"/>
      <dgm:spPr/>
    </dgm:pt>
    <dgm:pt modelId="{F3794DD8-27A6-4F7E-B41C-09FF7FD930B7}" type="pres">
      <dgm:prSet presAssocID="{BC4EDBEA-3D05-460C-B6F8-6C95E2A4A800}" presName="parTx" presStyleLbl="revTx" presStyleIdx="1" presStyleCnt="3">
        <dgm:presLayoutVars>
          <dgm:chMax val="0"/>
          <dgm:chPref val="0"/>
        </dgm:presLayoutVars>
      </dgm:prSet>
      <dgm:spPr/>
    </dgm:pt>
    <dgm:pt modelId="{061B090F-F808-4E88-A7F5-90CDED57093F}" type="pres">
      <dgm:prSet presAssocID="{150C0A22-1E02-4A67-A23B-3D24266D06A9}" presName="sibTrans" presStyleCnt="0"/>
      <dgm:spPr/>
    </dgm:pt>
    <dgm:pt modelId="{6B3E39D4-AC39-4382-8D08-DF991D9CDF0D}" type="pres">
      <dgm:prSet presAssocID="{B7EF036A-3242-4FAA-95E0-A1BB41295F6F}" presName="compNode" presStyleCnt="0"/>
      <dgm:spPr/>
    </dgm:pt>
    <dgm:pt modelId="{A3D27B97-95B5-4465-8BEE-9BD8D68AD4D8}" type="pres">
      <dgm:prSet presAssocID="{B7EF036A-3242-4FAA-95E0-A1BB41295F6F}" presName="bgRect" presStyleLbl="bgShp" presStyleIdx="2" presStyleCnt="3"/>
      <dgm:spPr/>
    </dgm:pt>
    <dgm:pt modelId="{3594BFAB-4812-4F66-8C47-9313D9F160D5}" type="pres">
      <dgm:prSet presAssocID="{B7EF036A-3242-4FAA-95E0-A1BB41295F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1D1EC33-9E62-4FD4-B1DA-78C9D1FEF5AB}" type="pres">
      <dgm:prSet presAssocID="{B7EF036A-3242-4FAA-95E0-A1BB41295F6F}" presName="spaceRect" presStyleCnt="0"/>
      <dgm:spPr/>
    </dgm:pt>
    <dgm:pt modelId="{54D8A7D1-BCBE-43F2-A353-CEEF8D485337}" type="pres">
      <dgm:prSet presAssocID="{B7EF036A-3242-4FAA-95E0-A1BB41295F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DF0A16-DDC3-4444-AA28-442C810847F9}" type="presOf" srcId="{6CABB5B5-57EC-47FE-8E3A-E4E6A5AC2C87}" destId="{0955C07B-67D9-47D0-8F17-4DDF176C4FEC}" srcOrd="0" destOrd="0" presId="urn:microsoft.com/office/officeart/2018/2/layout/IconVerticalSolidList"/>
    <dgm:cxn modelId="{CB920E18-E76D-467E-942C-FD2B77337FFB}" srcId="{19A13A06-0937-44F6-B19A-777564B04C65}" destId="{B7EF036A-3242-4FAA-95E0-A1BB41295F6F}" srcOrd="2" destOrd="0" parTransId="{1D4D04D6-72E8-4B1A-9888-19B738C342C8}" sibTransId="{FEA937F5-AAB5-49A3-9834-3AA80F969B07}"/>
    <dgm:cxn modelId="{3145FE83-F7F6-4F3D-8878-F97B622FEDFB}" type="presOf" srcId="{B7EF036A-3242-4FAA-95E0-A1BB41295F6F}" destId="{54D8A7D1-BCBE-43F2-A353-CEEF8D485337}" srcOrd="0" destOrd="0" presId="urn:microsoft.com/office/officeart/2018/2/layout/IconVerticalSolidList"/>
    <dgm:cxn modelId="{505ACD91-D422-421C-A1A3-4FF492B6805E}" srcId="{19A13A06-0937-44F6-B19A-777564B04C65}" destId="{6CABB5B5-57EC-47FE-8E3A-E4E6A5AC2C87}" srcOrd="0" destOrd="0" parTransId="{4270E761-5F36-4001-8ED3-D0C14355A4AA}" sibTransId="{893D378E-0DC8-4144-9607-0B3E37877CAC}"/>
    <dgm:cxn modelId="{1ABFED95-10AD-4AA9-BBFF-5A3262C26A09}" type="presOf" srcId="{BC4EDBEA-3D05-460C-B6F8-6C95E2A4A800}" destId="{F3794DD8-27A6-4F7E-B41C-09FF7FD930B7}" srcOrd="0" destOrd="0" presId="urn:microsoft.com/office/officeart/2018/2/layout/IconVerticalSolidList"/>
    <dgm:cxn modelId="{EEFD38AD-6AC0-4FEC-ADCD-A3BE43C1ED9E}" srcId="{19A13A06-0937-44F6-B19A-777564B04C65}" destId="{BC4EDBEA-3D05-460C-B6F8-6C95E2A4A800}" srcOrd="1" destOrd="0" parTransId="{F50D5EB2-1F10-4556-B8AC-A095E70E6C2A}" sibTransId="{150C0A22-1E02-4A67-A23B-3D24266D06A9}"/>
    <dgm:cxn modelId="{9F0F8FD7-D7C1-434E-8AD6-4EA7988FAEB8}" type="presOf" srcId="{19A13A06-0937-44F6-B19A-777564B04C65}" destId="{C8577A89-CB2D-4D80-B8BC-D7B9D51F1973}" srcOrd="0" destOrd="0" presId="urn:microsoft.com/office/officeart/2018/2/layout/IconVerticalSolidList"/>
    <dgm:cxn modelId="{430CDA9C-E1E0-46B3-9AF5-9AE338CBA819}" type="presParOf" srcId="{C8577A89-CB2D-4D80-B8BC-D7B9D51F1973}" destId="{E42E5F50-E344-45AC-BF86-63140C145757}" srcOrd="0" destOrd="0" presId="urn:microsoft.com/office/officeart/2018/2/layout/IconVerticalSolidList"/>
    <dgm:cxn modelId="{AAFF715A-1AF9-4D16-AB13-A220B3846ED3}" type="presParOf" srcId="{E42E5F50-E344-45AC-BF86-63140C145757}" destId="{6C5ECAFC-E23A-419C-B26A-569F5975C8C3}" srcOrd="0" destOrd="0" presId="urn:microsoft.com/office/officeart/2018/2/layout/IconVerticalSolidList"/>
    <dgm:cxn modelId="{9BE6C722-765C-4FEC-BDDD-E461058CFCC6}" type="presParOf" srcId="{E42E5F50-E344-45AC-BF86-63140C145757}" destId="{0CD45D3D-E4C4-4EE9-94C7-FC64FCB67BAB}" srcOrd="1" destOrd="0" presId="urn:microsoft.com/office/officeart/2018/2/layout/IconVerticalSolidList"/>
    <dgm:cxn modelId="{CBA37076-2672-446B-8FB6-5BA72B8CFC6B}" type="presParOf" srcId="{E42E5F50-E344-45AC-BF86-63140C145757}" destId="{EEACE7D6-C1CA-429D-A520-3AED3352FB76}" srcOrd="2" destOrd="0" presId="urn:microsoft.com/office/officeart/2018/2/layout/IconVerticalSolidList"/>
    <dgm:cxn modelId="{9C9CE517-A777-4770-AF71-8E601DE78E08}" type="presParOf" srcId="{E42E5F50-E344-45AC-BF86-63140C145757}" destId="{0955C07B-67D9-47D0-8F17-4DDF176C4FEC}" srcOrd="3" destOrd="0" presId="urn:microsoft.com/office/officeart/2018/2/layout/IconVerticalSolidList"/>
    <dgm:cxn modelId="{AC2F2897-5E00-45B7-A830-66AD87144806}" type="presParOf" srcId="{C8577A89-CB2D-4D80-B8BC-D7B9D51F1973}" destId="{5F43AF0E-EA7F-4C96-8974-91763F978F94}" srcOrd="1" destOrd="0" presId="urn:microsoft.com/office/officeart/2018/2/layout/IconVerticalSolidList"/>
    <dgm:cxn modelId="{41DF3839-58F1-4227-99EA-33A43D629C72}" type="presParOf" srcId="{C8577A89-CB2D-4D80-B8BC-D7B9D51F1973}" destId="{F78E9E3C-2A61-4E11-B761-9F8808E5E4C9}" srcOrd="2" destOrd="0" presId="urn:microsoft.com/office/officeart/2018/2/layout/IconVerticalSolidList"/>
    <dgm:cxn modelId="{7A2491EF-6C6C-4449-BF58-0A801619088B}" type="presParOf" srcId="{F78E9E3C-2A61-4E11-B761-9F8808E5E4C9}" destId="{1B946A40-AA1D-4FD9-9538-E69D9CF7BE60}" srcOrd="0" destOrd="0" presId="urn:microsoft.com/office/officeart/2018/2/layout/IconVerticalSolidList"/>
    <dgm:cxn modelId="{8E96DC82-8E12-4FFE-9A33-7E42CE349DE4}" type="presParOf" srcId="{F78E9E3C-2A61-4E11-B761-9F8808E5E4C9}" destId="{0A9E4DA7-AA5D-4BFD-956F-901FFF133C40}" srcOrd="1" destOrd="0" presId="urn:microsoft.com/office/officeart/2018/2/layout/IconVerticalSolidList"/>
    <dgm:cxn modelId="{84490C39-2222-45E6-9652-B813FC6877B2}" type="presParOf" srcId="{F78E9E3C-2A61-4E11-B761-9F8808E5E4C9}" destId="{7FAF33F7-937E-4222-8F85-3525A7A920B2}" srcOrd="2" destOrd="0" presId="urn:microsoft.com/office/officeart/2018/2/layout/IconVerticalSolidList"/>
    <dgm:cxn modelId="{A29E7228-AA84-45F1-8157-C4A185894D4E}" type="presParOf" srcId="{F78E9E3C-2A61-4E11-B761-9F8808E5E4C9}" destId="{F3794DD8-27A6-4F7E-B41C-09FF7FD930B7}" srcOrd="3" destOrd="0" presId="urn:microsoft.com/office/officeart/2018/2/layout/IconVerticalSolidList"/>
    <dgm:cxn modelId="{87CBA305-A840-48E7-B69D-2D3897CE9399}" type="presParOf" srcId="{C8577A89-CB2D-4D80-B8BC-D7B9D51F1973}" destId="{061B090F-F808-4E88-A7F5-90CDED57093F}" srcOrd="3" destOrd="0" presId="urn:microsoft.com/office/officeart/2018/2/layout/IconVerticalSolidList"/>
    <dgm:cxn modelId="{4ED63D07-6266-4928-BF49-9798B08B35DD}" type="presParOf" srcId="{C8577A89-CB2D-4D80-B8BC-D7B9D51F1973}" destId="{6B3E39D4-AC39-4382-8D08-DF991D9CDF0D}" srcOrd="4" destOrd="0" presId="urn:microsoft.com/office/officeart/2018/2/layout/IconVerticalSolidList"/>
    <dgm:cxn modelId="{2E025368-531D-439D-A0E8-9E745B94DD18}" type="presParOf" srcId="{6B3E39D4-AC39-4382-8D08-DF991D9CDF0D}" destId="{A3D27B97-95B5-4465-8BEE-9BD8D68AD4D8}" srcOrd="0" destOrd="0" presId="urn:microsoft.com/office/officeart/2018/2/layout/IconVerticalSolidList"/>
    <dgm:cxn modelId="{A2861C26-6451-47AC-9D54-F107D20B279A}" type="presParOf" srcId="{6B3E39D4-AC39-4382-8D08-DF991D9CDF0D}" destId="{3594BFAB-4812-4F66-8C47-9313D9F160D5}" srcOrd="1" destOrd="0" presId="urn:microsoft.com/office/officeart/2018/2/layout/IconVerticalSolidList"/>
    <dgm:cxn modelId="{50DC87CA-95B9-4F9B-AA75-FC7CF0FBDBC2}" type="presParOf" srcId="{6B3E39D4-AC39-4382-8D08-DF991D9CDF0D}" destId="{51D1EC33-9E62-4FD4-B1DA-78C9D1FEF5AB}" srcOrd="2" destOrd="0" presId="urn:microsoft.com/office/officeart/2018/2/layout/IconVerticalSolidList"/>
    <dgm:cxn modelId="{056B4DC2-AA73-49A3-A44E-01AA926D9C4C}" type="presParOf" srcId="{6B3E39D4-AC39-4382-8D08-DF991D9CDF0D}" destId="{54D8A7D1-BCBE-43F2-A353-CEEF8D4853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1A247-AF02-4B69-8C6F-A5A6A7C6493B}">
      <dsp:nvSpPr>
        <dsp:cNvPr id="0" name=""/>
        <dsp:cNvSpPr/>
      </dsp:nvSpPr>
      <dsp:spPr>
        <a:xfrm>
          <a:off x="0" y="2581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D7E23-62D5-4DEE-AA0D-C1D4F27FC626}">
      <dsp:nvSpPr>
        <dsp:cNvPr id="0" name=""/>
        <dsp:cNvSpPr/>
      </dsp:nvSpPr>
      <dsp:spPr>
        <a:xfrm>
          <a:off x="395775" y="296960"/>
          <a:ext cx="719592" cy="71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2364C-AA64-40B8-B129-AD82ACB1F2B8}">
      <dsp:nvSpPr>
        <dsp:cNvPr id="0" name=""/>
        <dsp:cNvSpPr/>
      </dsp:nvSpPr>
      <dsp:spPr>
        <a:xfrm>
          <a:off x="1511144" y="2581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Introduction</a:t>
          </a:r>
          <a:endParaRPr lang="en-US" sz="2200" kern="1200"/>
        </a:p>
      </dsp:txBody>
      <dsp:txXfrm>
        <a:off x="1511144" y="2581"/>
        <a:ext cx="4737255" cy="1308349"/>
      </dsp:txXfrm>
    </dsp:sp>
    <dsp:sp modelId="{73B5B6B7-D545-4B7E-BFA0-E304B4C7EDC2}">
      <dsp:nvSpPr>
        <dsp:cNvPr id="0" name=""/>
        <dsp:cNvSpPr/>
      </dsp:nvSpPr>
      <dsp:spPr>
        <a:xfrm>
          <a:off x="0" y="1638018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43091-7004-4842-86A5-F2127AB969D9}">
      <dsp:nvSpPr>
        <dsp:cNvPr id="0" name=""/>
        <dsp:cNvSpPr/>
      </dsp:nvSpPr>
      <dsp:spPr>
        <a:xfrm>
          <a:off x="395775" y="1932397"/>
          <a:ext cx="719592" cy="71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DA02E-D535-429A-B09F-1F78013ECAB0}">
      <dsp:nvSpPr>
        <dsp:cNvPr id="0" name=""/>
        <dsp:cNvSpPr/>
      </dsp:nvSpPr>
      <dsp:spPr>
        <a:xfrm>
          <a:off x="1511144" y="1638018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Démonstration</a:t>
          </a:r>
          <a:endParaRPr lang="en-US" sz="2200" kern="1200"/>
        </a:p>
      </dsp:txBody>
      <dsp:txXfrm>
        <a:off x="1511144" y="1638018"/>
        <a:ext cx="4737255" cy="1308349"/>
      </dsp:txXfrm>
    </dsp:sp>
    <dsp:sp modelId="{C7B124FF-E0F9-4DE2-BA54-0F2E6929165A}">
      <dsp:nvSpPr>
        <dsp:cNvPr id="0" name=""/>
        <dsp:cNvSpPr/>
      </dsp:nvSpPr>
      <dsp:spPr>
        <a:xfrm>
          <a:off x="0" y="3273456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2C3D6-9677-43B5-B908-1B91AE2AC82E}">
      <dsp:nvSpPr>
        <dsp:cNvPr id="0" name=""/>
        <dsp:cNvSpPr/>
      </dsp:nvSpPr>
      <dsp:spPr>
        <a:xfrm>
          <a:off x="395775" y="3567834"/>
          <a:ext cx="719592" cy="71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7075-9970-4B8A-A468-348F2A99AA53}">
      <dsp:nvSpPr>
        <dsp:cNvPr id="0" name=""/>
        <dsp:cNvSpPr/>
      </dsp:nvSpPr>
      <dsp:spPr>
        <a:xfrm>
          <a:off x="1511144" y="3273456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Tricks &amp; Phases de jeux</a:t>
          </a:r>
        </a:p>
      </dsp:txBody>
      <dsp:txXfrm>
        <a:off x="1511144" y="3273456"/>
        <a:ext cx="4737255" cy="1308349"/>
      </dsp:txXfrm>
    </dsp:sp>
    <dsp:sp modelId="{EACAFA4F-0CF7-458E-BAE6-BEC29209A44B}">
      <dsp:nvSpPr>
        <dsp:cNvPr id="0" name=""/>
        <dsp:cNvSpPr/>
      </dsp:nvSpPr>
      <dsp:spPr>
        <a:xfrm>
          <a:off x="0" y="4908893"/>
          <a:ext cx="6248400" cy="130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D59A-1F59-4593-8FBE-3161D741EE74}">
      <dsp:nvSpPr>
        <dsp:cNvPr id="0" name=""/>
        <dsp:cNvSpPr/>
      </dsp:nvSpPr>
      <dsp:spPr>
        <a:xfrm>
          <a:off x="395775" y="5203272"/>
          <a:ext cx="719592" cy="71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6339-325D-4782-9B32-377E05E9B023}">
      <dsp:nvSpPr>
        <dsp:cNvPr id="0" name=""/>
        <dsp:cNvSpPr/>
      </dsp:nvSpPr>
      <dsp:spPr>
        <a:xfrm>
          <a:off x="1511144" y="4908893"/>
          <a:ext cx="4737255" cy="130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67" tIns="138467" rIns="138467" bIns="1384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1511144" y="4908893"/>
        <a:ext cx="4737255" cy="1308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45106"/>
          <a:ext cx="6248400" cy="911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Problématique</a:t>
          </a:r>
          <a:endParaRPr lang="en-US" sz="3800" kern="1200"/>
        </a:p>
      </dsp:txBody>
      <dsp:txXfrm>
        <a:off x="44492" y="89598"/>
        <a:ext cx="6159416" cy="822446"/>
      </dsp:txXfrm>
    </dsp:sp>
    <dsp:sp modelId="{A4023BAB-A18E-4954-9CAF-60621A3E7012}">
      <dsp:nvSpPr>
        <dsp:cNvPr id="0" name=""/>
        <dsp:cNvSpPr/>
      </dsp:nvSpPr>
      <dsp:spPr>
        <a:xfrm>
          <a:off x="0" y="956536"/>
          <a:ext cx="6248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Jouer à la bataille navale à distance</a:t>
          </a:r>
          <a:endParaRPr lang="en-US" sz="3000" kern="1200" dirty="0"/>
        </a:p>
      </dsp:txBody>
      <dsp:txXfrm>
        <a:off x="0" y="956536"/>
        <a:ext cx="6248400" cy="629280"/>
      </dsp:txXfrm>
    </dsp:sp>
    <dsp:sp modelId="{782C8F3C-1692-4038-9F3E-7D3E49933278}">
      <dsp:nvSpPr>
        <dsp:cNvPr id="0" name=""/>
        <dsp:cNvSpPr/>
      </dsp:nvSpPr>
      <dsp:spPr>
        <a:xfrm>
          <a:off x="0" y="1585816"/>
          <a:ext cx="6248400" cy="9114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Objectif</a:t>
          </a:r>
          <a:endParaRPr lang="en-US" sz="3800" kern="1200" dirty="0"/>
        </a:p>
      </dsp:txBody>
      <dsp:txXfrm>
        <a:off x="44492" y="1630308"/>
        <a:ext cx="6159416" cy="822446"/>
      </dsp:txXfrm>
    </dsp:sp>
    <dsp:sp modelId="{EF7B0606-7D9C-42D2-AE3B-A86E4F0F0997}">
      <dsp:nvSpPr>
        <dsp:cNvPr id="0" name=""/>
        <dsp:cNvSpPr/>
      </dsp:nvSpPr>
      <dsp:spPr>
        <a:xfrm>
          <a:off x="0" y="2497246"/>
          <a:ext cx="6248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Créer un jeu de bataille navale</a:t>
          </a:r>
          <a:endParaRPr lang="en-US" sz="3000" kern="1200" dirty="0"/>
        </a:p>
      </dsp:txBody>
      <dsp:txXfrm>
        <a:off x="0" y="2497246"/>
        <a:ext cx="6248400" cy="629280"/>
      </dsp:txXfrm>
    </dsp:sp>
    <dsp:sp modelId="{3FFF1478-917A-48E7-B92F-6E7E6604A356}">
      <dsp:nvSpPr>
        <dsp:cNvPr id="0" name=""/>
        <dsp:cNvSpPr/>
      </dsp:nvSpPr>
      <dsp:spPr>
        <a:xfrm>
          <a:off x="0" y="3126526"/>
          <a:ext cx="6248400" cy="9114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But du projet</a:t>
          </a:r>
          <a:endParaRPr lang="en-US" sz="3800" kern="1200"/>
        </a:p>
      </dsp:txBody>
      <dsp:txXfrm>
        <a:off x="44492" y="3171018"/>
        <a:ext cx="6159416" cy="822446"/>
      </dsp:txXfrm>
    </dsp:sp>
    <dsp:sp modelId="{EAB4285B-4069-43CE-9A7C-66011480FB38}">
      <dsp:nvSpPr>
        <dsp:cNvPr id="0" name=""/>
        <dsp:cNvSpPr/>
      </dsp:nvSpPr>
      <dsp:spPr>
        <a:xfrm>
          <a:off x="0" y="4037956"/>
          <a:ext cx="624840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Utiliser le </a:t>
          </a:r>
          <a:r>
            <a:rPr lang="fr-FR" sz="3000" kern="1200" dirty="0" err="1"/>
            <a:t>framework</a:t>
          </a:r>
          <a:r>
            <a:rPr lang="fr-FR" sz="3000" kern="1200" dirty="0"/>
            <a:t> Django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Utiliser</a:t>
          </a:r>
          <a:r>
            <a:rPr lang="en-US" sz="3000" kern="1200" dirty="0"/>
            <a:t> </a:t>
          </a:r>
          <a:r>
            <a:rPr lang="en-US" sz="3000" kern="1200" dirty="0" err="1"/>
            <a:t>VueJS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dirty="0"/>
            <a:t>Travailler en équipe</a:t>
          </a:r>
          <a:endParaRPr lang="en-US" sz="3000" kern="1200" dirty="0"/>
        </a:p>
      </dsp:txBody>
      <dsp:txXfrm>
        <a:off x="0" y="4037956"/>
        <a:ext cx="6248400" cy="1573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4372"/>
          <a:ext cx="6817216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 Light" panose="020F0302020204030204"/>
            </a:rPr>
            <a:t>Login/</a:t>
          </a:r>
          <a:r>
            <a:rPr lang="fr-FR" sz="4800" kern="1200" dirty="0" err="1">
              <a:latin typeface="Calibri Light" panose="020F0302020204030204"/>
            </a:rPr>
            <a:t>Logout</a:t>
          </a:r>
          <a:r>
            <a:rPr lang="fr-FR" sz="4800" kern="1200" dirty="0">
              <a:latin typeface="Calibri Light" panose="020F0302020204030204"/>
            </a:rPr>
            <a:t>/</a:t>
          </a:r>
          <a:r>
            <a:rPr lang="fr-FR" sz="4800" kern="1200" dirty="0" err="1">
              <a:latin typeface="Calibri Light" panose="020F0302020204030204"/>
            </a:rPr>
            <a:t>Register</a:t>
          </a:r>
          <a:endParaRPr lang="fr-FR" sz="4800" kern="1200" dirty="0"/>
        </a:p>
      </dsp:txBody>
      <dsp:txXfrm>
        <a:off x="56201" y="60573"/>
        <a:ext cx="6704814" cy="1038877"/>
      </dsp:txXfrm>
    </dsp:sp>
    <dsp:sp modelId="{61E7FDBB-26AA-4386-830D-C9E134269C94}">
      <dsp:nvSpPr>
        <dsp:cNvPr id="0" name=""/>
        <dsp:cNvSpPr/>
      </dsp:nvSpPr>
      <dsp:spPr>
        <a:xfrm>
          <a:off x="0" y="1155652"/>
          <a:ext cx="6817216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>
              <a:latin typeface="Calibri Light" panose="020F0302020204030204"/>
            </a:rPr>
            <a:t>Authentification OAuth2 Provider</a:t>
          </a:r>
        </a:p>
      </dsp:txBody>
      <dsp:txXfrm>
        <a:off x="0" y="1155652"/>
        <a:ext cx="6817216" cy="1167480"/>
      </dsp:txXfrm>
    </dsp:sp>
    <dsp:sp modelId="{5CB74CDE-454D-4B75-A316-CD337419E42E}">
      <dsp:nvSpPr>
        <dsp:cNvPr id="0" name=""/>
        <dsp:cNvSpPr/>
      </dsp:nvSpPr>
      <dsp:spPr>
        <a:xfrm>
          <a:off x="0" y="2323132"/>
          <a:ext cx="6817216" cy="11512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 Light" panose="020F0302020204030204"/>
            </a:rPr>
            <a:t>Profile Page</a:t>
          </a:r>
          <a:endParaRPr lang="en-US" sz="4800" kern="1200" dirty="0">
            <a:latin typeface="Calibri Light" panose="020F0302020204030204"/>
          </a:endParaRPr>
        </a:p>
      </dsp:txBody>
      <dsp:txXfrm>
        <a:off x="56201" y="2379333"/>
        <a:ext cx="6704814" cy="1038877"/>
      </dsp:txXfrm>
    </dsp:sp>
    <dsp:sp modelId="{0E942BD3-E619-42FA-9E11-22EF03DE88B0}">
      <dsp:nvSpPr>
        <dsp:cNvPr id="0" name=""/>
        <dsp:cNvSpPr/>
      </dsp:nvSpPr>
      <dsp:spPr>
        <a:xfrm>
          <a:off x="0" y="3474412"/>
          <a:ext cx="6817216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 err="1"/>
            <a:t>Avataars</a:t>
          </a:r>
          <a:r>
            <a:rPr lang="fr-FR" sz="3700" kern="1200" dirty="0"/>
            <a:t> : avatars aléatoires</a:t>
          </a:r>
        </a:p>
      </dsp:txBody>
      <dsp:txXfrm>
        <a:off x="0" y="3474412"/>
        <a:ext cx="6817216" cy="794880"/>
      </dsp:txXfrm>
    </dsp:sp>
    <dsp:sp modelId="{E4B31B89-7E27-4DA9-A9B0-0B9C58FC795F}">
      <dsp:nvSpPr>
        <dsp:cNvPr id="0" name=""/>
        <dsp:cNvSpPr/>
      </dsp:nvSpPr>
      <dsp:spPr>
        <a:xfrm>
          <a:off x="0" y="4269292"/>
          <a:ext cx="6817216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Calibri"/>
              <a:cs typeface="Calibri"/>
            </a:rPr>
            <a:t>Connexion System</a:t>
          </a:r>
          <a:endParaRPr lang="fr-FR" sz="4800" kern="1200" dirty="0"/>
        </a:p>
      </dsp:txBody>
      <dsp:txXfrm>
        <a:off x="56201" y="4325493"/>
        <a:ext cx="6704814" cy="1038877"/>
      </dsp:txXfrm>
    </dsp:sp>
    <dsp:sp modelId="{FD64969C-F32B-4889-BA1E-D9319BFF6D20}">
      <dsp:nvSpPr>
        <dsp:cNvPr id="0" name=""/>
        <dsp:cNvSpPr/>
      </dsp:nvSpPr>
      <dsp:spPr>
        <a:xfrm>
          <a:off x="0" y="5420572"/>
          <a:ext cx="6817216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700" kern="1200" dirty="0">
              <a:latin typeface="Calibri"/>
              <a:cs typeface="Calibri"/>
            </a:rPr>
            <a:t> </a:t>
          </a:r>
          <a:r>
            <a:rPr lang="fr-FR" sz="3700" kern="1200" dirty="0" err="1">
              <a:latin typeface="Calibri"/>
              <a:cs typeface="Calibri"/>
            </a:rPr>
            <a:t>Random</a:t>
          </a:r>
          <a:r>
            <a:rPr lang="fr-FR" sz="3700" kern="1200" dirty="0">
              <a:latin typeface="Calibri"/>
              <a:cs typeface="Calibri"/>
            </a:rPr>
            <a:t> ou nominative</a:t>
          </a:r>
          <a:endParaRPr lang="en-US" sz="3700" kern="1200" dirty="0"/>
        </a:p>
      </dsp:txBody>
      <dsp:txXfrm>
        <a:off x="0" y="5420572"/>
        <a:ext cx="6817216" cy="794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C1572-2039-4E84-96F2-CE34D117272E}">
      <dsp:nvSpPr>
        <dsp:cNvPr id="0" name=""/>
        <dsp:cNvSpPr/>
      </dsp:nvSpPr>
      <dsp:spPr>
        <a:xfrm>
          <a:off x="0" y="8220"/>
          <a:ext cx="6817216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 Light" panose="020F0302020204030204"/>
            </a:rPr>
            <a:t>Phase 1</a:t>
          </a:r>
          <a:endParaRPr lang="fr-FR" sz="5100" kern="1200" dirty="0"/>
        </a:p>
      </dsp:txBody>
      <dsp:txXfrm>
        <a:off x="59713" y="67933"/>
        <a:ext cx="6697790" cy="1103809"/>
      </dsp:txXfrm>
    </dsp:sp>
    <dsp:sp modelId="{61E7FDBB-26AA-4386-830D-C9E134269C94}">
      <dsp:nvSpPr>
        <dsp:cNvPr id="0" name=""/>
        <dsp:cNvSpPr/>
      </dsp:nvSpPr>
      <dsp:spPr>
        <a:xfrm>
          <a:off x="0" y="1231455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kern="1200" dirty="0">
              <a:latin typeface="Calibri Light" panose="020F0302020204030204"/>
            </a:rPr>
            <a:t>Placement des bateaux</a:t>
          </a:r>
        </a:p>
      </dsp:txBody>
      <dsp:txXfrm>
        <a:off x="0" y="1231455"/>
        <a:ext cx="6817216" cy="844560"/>
      </dsp:txXfrm>
    </dsp:sp>
    <dsp:sp modelId="{5CB74CDE-454D-4B75-A316-CD337419E42E}">
      <dsp:nvSpPr>
        <dsp:cNvPr id="0" name=""/>
        <dsp:cNvSpPr/>
      </dsp:nvSpPr>
      <dsp:spPr>
        <a:xfrm>
          <a:off x="0" y="2054453"/>
          <a:ext cx="6817216" cy="12232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 Light" panose="020F0302020204030204"/>
            </a:rPr>
            <a:t>Phase 2</a:t>
          </a:r>
          <a:endParaRPr lang="en-US" sz="5100" kern="1200" dirty="0">
            <a:latin typeface="Calibri Light" panose="020F0302020204030204"/>
          </a:endParaRPr>
        </a:p>
      </dsp:txBody>
      <dsp:txXfrm>
        <a:off x="59713" y="2114166"/>
        <a:ext cx="6697790" cy="1103809"/>
      </dsp:txXfrm>
    </dsp:sp>
    <dsp:sp modelId="{0E942BD3-E619-42FA-9E11-22EF03DE88B0}">
      <dsp:nvSpPr>
        <dsp:cNvPr id="0" name=""/>
        <dsp:cNvSpPr/>
      </dsp:nvSpPr>
      <dsp:spPr>
        <a:xfrm>
          <a:off x="0" y="3299250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4000" kern="1200" dirty="0"/>
            <a:t>Jeu avec tirs</a:t>
          </a:r>
        </a:p>
      </dsp:txBody>
      <dsp:txXfrm>
        <a:off x="0" y="3299250"/>
        <a:ext cx="6817216" cy="844560"/>
      </dsp:txXfrm>
    </dsp:sp>
    <dsp:sp modelId="{E4B31B89-7E27-4DA9-A9B0-0B9C58FC795F}">
      <dsp:nvSpPr>
        <dsp:cNvPr id="0" name=""/>
        <dsp:cNvSpPr/>
      </dsp:nvSpPr>
      <dsp:spPr>
        <a:xfrm>
          <a:off x="0" y="4143810"/>
          <a:ext cx="6817216" cy="12232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latin typeface="Calibri"/>
              <a:cs typeface="Calibri"/>
            </a:rPr>
            <a:t>Phase 3</a:t>
          </a:r>
          <a:endParaRPr lang="fr-FR" sz="5100" kern="1200" dirty="0"/>
        </a:p>
      </dsp:txBody>
      <dsp:txXfrm>
        <a:off x="59713" y="4203523"/>
        <a:ext cx="6697790" cy="1103809"/>
      </dsp:txXfrm>
    </dsp:sp>
    <dsp:sp modelId="{FD64969C-F32B-4889-BA1E-D9319BFF6D20}">
      <dsp:nvSpPr>
        <dsp:cNvPr id="0" name=""/>
        <dsp:cNvSpPr/>
      </dsp:nvSpPr>
      <dsp:spPr>
        <a:xfrm>
          <a:off x="0" y="5367045"/>
          <a:ext cx="6817216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447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/>
            <a:t>Game Over </a:t>
          </a:r>
        </a:p>
      </dsp:txBody>
      <dsp:txXfrm>
        <a:off x="0" y="5367045"/>
        <a:ext cx="6817216" cy="844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ECAFC-E23A-419C-B26A-569F5975C8C3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5D3D-E4C4-4EE9-94C7-FC64FCB67BA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5C07B-67D9-47D0-8F17-4DDF176C4FEC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Gestion de projet</a:t>
          </a:r>
          <a:endParaRPr lang="en-US" sz="2500" kern="1200"/>
        </a:p>
      </dsp:txBody>
      <dsp:txXfrm>
        <a:off x="1866111" y="690"/>
        <a:ext cx="4382288" cy="1615680"/>
      </dsp:txXfrm>
    </dsp:sp>
    <dsp:sp modelId="{1B946A40-AA1D-4FD9-9538-E69D9CF7BE6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E4DA7-AA5D-4BFD-956F-901FFF133C40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4DD8-27A6-4F7E-B41C-09FF7FD930B7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Découverte d’un </a:t>
          </a:r>
          <a:r>
            <a:rPr lang="fr-FR" sz="2500" kern="1200" dirty="0" err="1"/>
            <a:t>framework</a:t>
          </a:r>
          <a:r>
            <a:rPr lang="fr-FR" sz="2500" kern="1200" dirty="0"/>
            <a:t> JavaScript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A3D27B97-95B5-4465-8BEE-9BD8D68AD4D8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BFAB-4812-4F66-8C47-9313D9F160D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8A7D1-BCBE-43F2-A353-CEEF8D48533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Perspectives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D81B4-FD6B-4C7A-9BE3-76C039BC9914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DB66C-35B4-44D4-A6A3-C1C6B749C5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6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70644-ABE5-4727-BBDE-E8E0018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15CAB6-436F-45D7-8E08-9F81A5CD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904D6-7CD3-4569-BEFB-7CA44F9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64056-7598-4236-B80A-1CBE36F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CC08B-6E01-4EA6-A110-62F157F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4DBA6-A9C7-407D-93F3-B0C92445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D34BA-3BE4-4021-A24C-76CC79F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67508-DC62-4C4C-A1A3-1B239FD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48472-7EA3-4C98-B5B9-42979C9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D8828-91E1-4E07-8023-A5B5FC72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8BC8BD-B846-40F8-AA70-31C6A07ED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B3387E-034A-4E30-8EE0-781A528F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0A587-0A8B-4B15-B2E0-6B8E1431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C3BC3-3B67-4F8B-8DCA-4FB94B5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0C1AE-CE3C-4191-93F6-CC88370F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2DF41-A701-4A75-8317-C56DD80F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B7AD5-E83B-4013-88FB-1CDFFAC3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42DC0-642C-49B9-86FB-D88FDCA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64A52-71A8-4204-A4E7-63ABAE7D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4C507-2180-4480-86D7-035A172A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6E9B-45D5-4440-B32C-69A57F1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179F39-A452-4C60-8C21-C8FFD1EC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E40A9C-B1A6-4B62-B45B-34C2673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3DD89-AE3D-49A0-B171-E4854BC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2C9D0-98E0-41B9-ADAA-B578B17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B090E-7D34-46CF-8FD3-E638CDA2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05711-168C-4893-9DA9-FE5076DE8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86F226-81C5-4E6D-BBBB-91711B061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8BD75-DE27-4120-91BF-38321E2E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71B3E7-E193-40B3-89D9-D091526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48897-33C3-4474-889F-9902500B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4898D-E71B-40EC-B492-2A1FC7D2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70EC2-3FD2-4F37-9039-9FE489C8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BE5DE3-73EF-47DE-9A61-253405F8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8C697-3980-4826-B1F6-8037C1AB7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7056B-AD4E-41AC-9D45-789A42EC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24A38E-2486-42EA-85FD-FCCD4BDC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E0D341-B392-4296-B6EC-065AA5B1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B02452-38C1-46F3-87BA-229CCFF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F8C3B-372A-4377-ABA6-70EAC806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E5A956-A457-479B-A33F-F0B48E72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14270-488C-4BFA-AC02-0A781A8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4A2CE-B25B-499E-8069-B16972C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A2621-FFA7-4A95-A78C-72C0A245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341046-A505-4C79-8EA3-3C07A249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EF892-F910-4CD0-B881-CACBCF3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97533-6C72-4666-99B2-32523DF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069EF-7A7A-4B01-94B2-25E67AFE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3CC07-C2F4-4668-8CAF-557110EB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082DCC-D8E5-49E8-81F1-14C54A7C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1E943-C536-47D5-BD80-CA7B7E8B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2AE5D-E389-4F8E-B3A9-589741E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0CC40-BF2C-4E9A-97A8-0748C6E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05FB36-E0D6-469D-802E-87495F2E5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56322-B54C-4CF5-A8E7-2A38FA3E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5F992-321E-45C1-A419-43564C36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F955C-E955-405C-929F-973CAB8A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HEARC DEV WEB 20/21 FAGA PAYSANT - CHAROARC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F9575C-D0AB-4257-B886-551DC48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3E4E-D279-488D-9755-2BA73942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F2860-238F-4750-B7C8-AE1DAF17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E53CB-9A46-41A9-A4E8-4108A6CE9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E43-3EE4-4382-A87E-D4D75D19E54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E3621-130A-42C8-9B5F-7718F19F0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HEARC DEV WEB 20/21 FAGA PAYSANT - CHAROARC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AC28B-6726-45A1-A6FA-3CC80D4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7C84CA8-221B-4830-90F2-C46C1220E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9091" r="1957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49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96D0F9-9474-4661-9560-EC4FF8CD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NavalStorm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379C76-E757-4517-8E1B-36370D1AD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/>
              <a:t>Ship your life to fire !</a:t>
            </a:r>
            <a:endParaRPr lang="en-US" sz="1600" b="1" dirty="0">
              <a:effectLst/>
            </a:endParaRPr>
          </a:p>
          <a:p>
            <a:pPr algn="l"/>
            <a:r>
              <a:rPr lang="en-US" sz="1600" dirty="0" err="1"/>
              <a:t>Cours</a:t>
            </a:r>
            <a:r>
              <a:rPr lang="en-US" sz="1600" dirty="0"/>
              <a:t> Web - Django</a:t>
            </a:r>
            <a:br>
              <a:rPr lang="en-US" sz="1600" dirty="0"/>
            </a:br>
            <a:r>
              <a:rPr lang="en-US" sz="1600" dirty="0"/>
              <a:t>18.12.2020</a:t>
            </a:r>
          </a:p>
          <a:p>
            <a:pPr algn="l"/>
            <a:r>
              <a:rPr lang="en-US" sz="1600" b="1" dirty="0"/>
              <a:t>RESPONSABLE</a:t>
            </a:r>
            <a:br>
              <a:rPr lang="en-US" sz="1600" dirty="0"/>
            </a:br>
            <a:r>
              <a:rPr lang="en-US" sz="1600" dirty="0"/>
              <a:t>David </a:t>
            </a:r>
            <a:r>
              <a:rPr lang="en-US" sz="1600" dirty="0" err="1"/>
              <a:t>Grünenwald</a:t>
            </a:r>
            <a:endParaRPr lang="en-US" sz="1600" dirty="0"/>
          </a:p>
          <a:p>
            <a:pPr algn="l"/>
            <a:r>
              <a:rPr lang="en-US" sz="1600" b="1" dirty="0"/>
              <a:t>ETUDIANTS</a:t>
            </a:r>
            <a:br>
              <a:rPr lang="en-US" sz="1600" dirty="0"/>
            </a:br>
            <a:r>
              <a:rPr lang="en-US" sz="1600" dirty="0"/>
              <a:t>Joris Monnet, Davide </a:t>
            </a:r>
            <a:r>
              <a:rPr lang="en-US" sz="1600" dirty="0" err="1"/>
              <a:t>Faga</a:t>
            </a:r>
            <a:r>
              <a:rPr lang="en-US" sz="1600" dirty="0"/>
              <a:t>, Adrien Paysant</a:t>
            </a:r>
          </a:p>
          <a:p>
            <a:pPr algn="l"/>
            <a:br>
              <a:rPr lang="en-US" sz="1600" dirty="0"/>
            </a:br>
            <a:r>
              <a:rPr lang="en-US" sz="1600" dirty="0"/>
              <a:t>INF3-DLMB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C96557-ECE0-4B82-964A-1392F4ED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1"/>
            <a:ext cx="4423340" cy="9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Table des matières</a:t>
            </a:r>
          </a:p>
        </p:txBody>
      </p:sp>
      <p:cxnSp>
        <p:nvCxnSpPr>
          <p:cNvPr id="38" name="Straight Connector 2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B41B0-8521-45AC-87E4-914D24BF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447C7AC-47C2-4DEA-99B0-E27DFB5A8487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78ED4-C799-451F-B0A8-3EFFDEAF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7BB3E-1ED5-475D-8545-704F12F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0FFB4949-3646-468D-A0CC-11F395E1E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99722"/>
              </p:ext>
            </p:extLst>
          </p:nvPr>
        </p:nvGraphicFramePr>
        <p:xfrm>
          <a:off x="5181600" y="136525"/>
          <a:ext cx="6248400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53184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5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5E4F1A-A50D-46F8-B809-E7CE55CD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Démonstration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29BEF-ADF9-49CA-AF58-4E522674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14692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9B51E43-3EE4-4382-A87E-D4D75D19E54B}" type="datetime1">
              <a:rPr lang="en-US">
                <a:solidFill>
                  <a:srgbClr val="FFFFFF">
                    <a:alpha val="80000"/>
                  </a:srgb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4/19/2021</a:t>
            </a:fld>
            <a:endParaRPr lang="en-US">
              <a:solidFill>
                <a:srgbClr val="FFFFFF">
                  <a:alpha val="80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0460A-00EE-499C-8453-4B5E8325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5573" y="6356350"/>
            <a:ext cx="65200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42271-EC6C-457B-A6EE-1022B5C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54181D-6920-4594-9A5D-6CE56DC9F8B2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9" name="Espace réservé du contenu 8" descr="Ancre">
            <a:extLst>
              <a:ext uri="{FF2B5EF4-FFF2-40B4-BE49-F238E27FC236}">
                <a16:creationId xmlns:a16="http://schemas.microsoft.com/office/drawing/2014/main" id="{BD5BAE74-8DD7-4463-87FA-105EC1C0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4318" y="701292"/>
            <a:ext cx="4754871" cy="4754871"/>
          </a:xfrm>
        </p:spPr>
      </p:pic>
    </p:spTree>
    <p:extLst>
      <p:ext uri="{BB962C8B-B14F-4D97-AF65-F5344CB8AC3E}">
        <p14:creationId xmlns:p14="http://schemas.microsoft.com/office/powerpoint/2010/main" val="204021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 Tricks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73345"/>
              </p:ext>
            </p:extLst>
          </p:nvPr>
        </p:nvGraphicFramePr>
        <p:xfrm>
          <a:off x="5181600" y="136525"/>
          <a:ext cx="6817216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44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C2316-0C80-44AF-A7B9-A94A595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8" y="559678"/>
            <a:ext cx="3974808" cy="495249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 Phases de jeux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7D268-879D-424B-983D-5C24A6CB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D2B5BE-F7B0-454D-99B6-58B6680BD699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CAB02-ED3F-47CD-ADC8-6B6CFD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FAB41-7083-4765-873C-B1B6453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8488E57-3490-4590-9D51-F565234A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877764"/>
              </p:ext>
            </p:extLst>
          </p:nvPr>
        </p:nvGraphicFramePr>
        <p:xfrm>
          <a:off x="5181600" y="136525"/>
          <a:ext cx="6817216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E7CC31-DBE4-49DF-999E-458964BE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6" name="Straight Connector 1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9AFB1-D0B2-4D5E-92AB-50C7D0C9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9B51E43-3EE4-4382-A87E-D4D75D19E54B}" type="datetime1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4/19/2021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5B25D-C36D-4802-9FDD-C3734FC9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HE-ARC DEV WEB 20/21  MONNET FAGA PAYSANT - NAVALSTORM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C75D7-9742-4314-A72A-17179AD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7" name="Espace réservé du contenu 2">
            <a:extLst>
              <a:ext uri="{FF2B5EF4-FFF2-40B4-BE49-F238E27FC236}">
                <a16:creationId xmlns:a16="http://schemas.microsoft.com/office/drawing/2014/main" id="{1F545574-4BA3-4321-AAC3-FEB8E7D2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33102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ll/>
      </p:transition>
    </mc:Choice>
    <mc:Fallback xmlns="">
      <p:transition>
        <p:pull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EB51E54A4D24E96495209EE255445" ma:contentTypeVersion="13" ma:contentTypeDescription="Crée un document." ma:contentTypeScope="" ma:versionID="57e3d544c69ddd463d627d66a0e910e3">
  <xsd:schema xmlns:xsd="http://www.w3.org/2001/XMLSchema" xmlns:xs="http://www.w3.org/2001/XMLSchema" xmlns:p="http://schemas.microsoft.com/office/2006/metadata/properties" xmlns:ns3="15e6f9f4-e02d-43d4-af76-6273230542de" xmlns:ns4="b1edbdfd-5bd9-4307-b61f-8a1737bc9751" targetNamespace="http://schemas.microsoft.com/office/2006/metadata/properties" ma:root="true" ma:fieldsID="8184bf17378c2c58404cc43a5a2d44eb" ns3:_="" ns4:_="">
    <xsd:import namespace="15e6f9f4-e02d-43d4-af76-6273230542de"/>
    <xsd:import namespace="b1edbdfd-5bd9-4307-b61f-8a1737bc9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6f9f4-e02d-43d4-af76-627323054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dbdfd-5bd9-4307-b61f-8a1737bc9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E2730B-FF1A-4223-802B-208504EA4E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3380D6-877D-4E65-B2CD-7839D272C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5464A3-1D97-4FA4-ABA7-3E25F71D6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6f9f4-e02d-43d4-af76-6273230542de"/>
    <ds:schemaRef ds:uri="b1edbdfd-5bd9-4307-b61f-8a1737bc9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NavalStorm</vt:lpstr>
      <vt:lpstr>Table des matières</vt:lpstr>
      <vt:lpstr>Introduction</vt:lpstr>
      <vt:lpstr>Démonstration</vt:lpstr>
      <vt:lpstr> Tricks</vt:lpstr>
      <vt:lpstr> Phases de jeux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NavalStorm</dc:title>
  <dc:creator>Adrien PAYSANT</dc:creator>
  <cp:lastModifiedBy>Adrien PAYSANT</cp:lastModifiedBy>
  <cp:revision>7</cp:revision>
  <dcterms:created xsi:type="dcterms:W3CDTF">2021-04-19T06:06:06Z</dcterms:created>
  <dcterms:modified xsi:type="dcterms:W3CDTF">2021-04-19T12:55:15Z</dcterms:modified>
</cp:coreProperties>
</file>