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3583A-FAD8-5C90-38FB-509D547A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380EC2-0B5D-71B0-1970-3CB8FB40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C8C80-4013-A460-40B4-B9470CC1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88030-6E39-DB96-13D4-15CEFF5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1DB58-C6A4-63AF-948A-272E4FF0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701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2ADDA-E751-563A-9E18-A5C567DB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F1BD50-808F-E2F8-8CE7-2469F07E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D920D-974E-CBA7-A071-51E8823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F8EB5-D454-9274-59A6-27C6363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DA5A09-99D8-9025-266D-220501BE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96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5B6DE-27A9-703B-EDAC-42CBC8E0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E24BC-DDEC-AC7F-E038-C815B0CC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429D6-57AD-66F2-FD84-34DEACD7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40104-EEB8-35A7-4694-26043333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80E127-0175-944D-D107-37E3BA50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6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B7014-7D5A-C9AB-495D-146E022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62F71-D3BA-0EB2-3386-44D267F1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00F07D-AF95-9DF9-CEFD-91EB59ED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FD0DA-CE97-3580-7D7E-F877035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DFA1E-4830-6B13-45AB-397D50F1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50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F284E-A010-847A-FC68-2F497F0E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548A72-FE15-335D-F2A9-CCAD317F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6518-4D5D-12CC-2797-7008EDB6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6F74D8-2013-D2E4-9C90-DCFAD0EA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C51BE-CFEE-48EE-EE22-E9B56C87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0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ED495-DA2E-7A68-4074-C9602098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057E9-6520-E2CC-6FE3-F612DB4A8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A213A1-1BED-25D5-8E66-E706CD1A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44CE34-D731-C2F4-5DC6-F6F0CE2B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C447EB-1A5A-313A-08B9-8961E79A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10DED3-A394-A1C5-35B3-77A2F16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1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BD667-A574-DA1C-1B60-C5F77752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4E06C-9B01-8ACC-1042-54AE8FD5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3D7C02-6E11-D1FE-986C-A3F9866B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ECDAF5-9AA2-E04E-BDAD-A741B713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1A048B-5A52-EE32-AEB5-FE61D8A72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EA1EBC-CDAA-0960-3F1E-AD121821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A84164-CE41-8DAE-7BF1-6DE97BBF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31F9AD-2994-0CDD-FF3E-DF1484E3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834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C10AE-7762-AE5A-5D97-588045B3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7CE557-763A-1AEB-BDF4-0BA2B172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C31A9E-4B27-00AC-1749-92E61695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ADEDAB-9D85-10CA-1F23-CF8CB572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57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97A0F3-911B-E6F6-7D83-0514D6A9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3A7BD6-DDE5-6455-0C47-109DB06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4F6C7-B37D-1471-7619-23DE8F6D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6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3B43C-B366-81DD-3A6C-3C91CA1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E9E30-A9FD-F85A-A1AC-CC6C4ECB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22C756-3332-3DFC-8905-09160A5D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D6D0ED-2D29-394C-13A5-4E1EEE77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33F9C2-4CFF-139E-A98D-98369E33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626EED-A866-E34A-EEF8-2202E5AB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641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0B25E-1811-03C9-CF2A-E455532A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078B8C-BA18-80C6-BF96-CF9F3204B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09A0AB-734F-CB6E-90AD-39BC43CC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94908A-9CF4-F9F2-2ED2-2FA41FE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899AA-7A8E-4838-AA5A-42AEFD88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33B17C-037B-38C2-C224-16351673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57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74952-4BFE-A720-294F-99C1D0EF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F99E3B-7EA8-CC1E-4F40-3096057C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8AC65-39E0-C342-93C2-6628F6550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765DD-94C7-41B5-8F58-A23B1AF11EE3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F2A79-7496-4FB3-B95D-F50590130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C56708-E3B1-D44E-7DEC-2D974FC1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94DDE-F1F1-4C6B-A20E-86BC60D8837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681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svg"/><Relationship Id="rId18" Type="http://schemas.openxmlformats.org/officeDocument/2006/relationships/image" Target="../media/image6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5.png"/><Relationship Id="rId2" Type="http://schemas.openxmlformats.org/officeDocument/2006/relationships/image" Target="../media/image9.png"/><Relationship Id="rId16" Type="http://schemas.openxmlformats.org/officeDocument/2006/relationships/image" Target="../media/image4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3.png"/><Relationship Id="rId10" Type="http://schemas.openxmlformats.org/officeDocument/2006/relationships/image" Target="../media/image21.png"/><Relationship Id="rId19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9A8BB0D-81B3-C417-B2BD-603C8D01AC65}"/>
              </a:ext>
            </a:extLst>
          </p:cNvPr>
          <p:cNvSpPr/>
          <p:nvPr/>
        </p:nvSpPr>
        <p:spPr>
          <a:xfrm>
            <a:off x="0" y="1"/>
            <a:ext cx="12192000" cy="92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7F2ADA-D8FE-6B6A-24E5-472121BD5705}"/>
              </a:ext>
            </a:extLst>
          </p:cNvPr>
          <p:cNvSpPr/>
          <p:nvPr/>
        </p:nvSpPr>
        <p:spPr>
          <a:xfrm>
            <a:off x="11285316" y="208344"/>
            <a:ext cx="601884" cy="613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 descr="Une image contenant croquis, dessin humoristique, illustration, dessin&#10;&#10;Description générée automatiquement">
            <a:extLst>
              <a:ext uri="{FF2B5EF4-FFF2-40B4-BE49-F238E27FC236}">
                <a16:creationId xmlns:a16="http://schemas.microsoft.com/office/drawing/2014/main" id="{C3D6FA47-C76C-C18E-1DCB-BB33C1D0C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55" y="3010209"/>
            <a:ext cx="500081" cy="7458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25E24A-1D74-6293-3117-1CE80FAFE540}"/>
              </a:ext>
            </a:extLst>
          </p:cNvPr>
          <p:cNvSpPr/>
          <p:nvPr/>
        </p:nvSpPr>
        <p:spPr>
          <a:xfrm>
            <a:off x="354619" y="2982608"/>
            <a:ext cx="2118167" cy="7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1st team </a:t>
            </a:r>
            <a:r>
              <a:rPr lang="fr-CH" dirty="0" err="1"/>
              <a:t>name</a:t>
            </a:r>
            <a:endParaRPr lang="fr-CH" dirty="0"/>
          </a:p>
        </p:txBody>
      </p:sp>
      <p:pic>
        <p:nvPicPr>
          <p:cNvPr id="13" name="Image 12" descr="Une image contenant clipart, dessin humoristique, Animation, illustration&#10;&#10;Description générée automatiquement">
            <a:extLst>
              <a:ext uri="{FF2B5EF4-FFF2-40B4-BE49-F238E27FC236}">
                <a16:creationId xmlns:a16="http://schemas.microsoft.com/office/drawing/2014/main" id="{B111A6EC-8C9D-7D0C-57AE-86F0A1927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55" y="3088411"/>
            <a:ext cx="694774" cy="589661"/>
          </a:xfrm>
          <a:prstGeom prst="rect">
            <a:avLst/>
          </a:prstGeom>
        </p:spPr>
      </p:pic>
      <p:pic>
        <p:nvPicPr>
          <p:cNvPr id="15" name="Image 14" descr="Une image contenant dessin, clipart, illustration, art&#10;&#10;Description générée automatiquement">
            <a:extLst>
              <a:ext uri="{FF2B5EF4-FFF2-40B4-BE49-F238E27FC236}">
                <a16:creationId xmlns:a16="http://schemas.microsoft.com/office/drawing/2014/main" id="{DB83BFE9-5C16-B0EE-1834-9674B181A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48" y="3002852"/>
            <a:ext cx="756418" cy="801740"/>
          </a:xfrm>
          <a:prstGeom prst="rect">
            <a:avLst/>
          </a:prstGeom>
        </p:spPr>
      </p:pic>
      <p:pic>
        <p:nvPicPr>
          <p:cNvPr id="17" name="Image 16" descr="Une image contenant dessin humoristique, dessin, Silhouette d’animal, art&#10;&#10;Description générée automatiquement">
            <a:extLst>
              <a:ext uri="{FF2B5EF4-FFF2-40B4-BE49-F238E27FC236}">
                <a16:creationId xmlns:a16="http://schemas.microsoft.com/office/drawing/2014/main" id="{6F1C9099-4B9C-0964-54CE-BDDCFFA5B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85" y="3044906"/>
            <a:ext cx="832081" cy="717631"/>
          </a:xfrm>
          <a:prstGeom prst="rect">
            <a:avLst/>
          </a:prstGeom>
        </p:spPr>
      </p:pic>
      <p:pic>
        <p:nvPicPr>
          <p:cNvPr id="19" name="Image 18" descr="Une image contenant clipart, illustration, dessin humoristique, oiseau&#10;&#10;Description générée automatiquement">
            <a:extLst>
              <a:ext uri="{FF2B5EF4-FFF2-40B4-BE49-F238E27FC236}">
                <a16:creationId xmlns:a16="http://schemas.microsoft.com/office/drawing/2014/main" id="{9F57AAF4-0505-4D1D-09DE-CBC2588C6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85" y="2977065"/>
            <a:ext cx="500082" cy="824042"/>
          </a:xfrm>
          <a:prstGeom prst="rect">
            <a:avLst/>
          </a:prstGeom>
        </p:spPr>
      </p:pic>
      <p:pic>
        <p:nvPicPr>
          <p:cNvPr id="21" name="Image 20" descr="Une image contenant clipart, Animation, Dessin animé, Silhouette d’animal&#10;&#10;Description générée automatiquement">
            <a:extLst>
              <a:ext uri="{FF2B5EF4-FFF2-40B4-BE49-F238E27FC236}">
                <a16:creationId xmlns:a16="http://schemas.microsoft.com/office/drawing/2014/main" id="{926568C8-6813-E374-7E3A-C93CF52AD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86" y="3088411"/>
            <a:ext cx="738010" cy="71763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3AD7776-2575-F224-0E6B-E834F0D28E46}"/>
              </a:ext>
            </a:extLst>
          </p:cNvPr>
          <p:cNvSpPr txBox="1"/>
          <p:nvPr/>
        </p:nvSpPr>
        <p:spPr>
          <a:xfrm>
            <a:off x="4521842" y="105610"/>
            <a:ext cx="314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 err="1"/>
              <a:t>Your</a:t>
            </a:r>
            <a:r>
              <a:rPr lang="fr-CH" sz="4400" dirty="0"/>
              <a:t> teams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A7D9C3B-7D28-3D0D-CEAF-33C3508BD1C9}"/>
              </a:ext>
            </a:extLst>
          </p:cNvPr>
          <p:cNvGrpSpPr/>
          <p:nvPr/>
        </p:nvGrpSpPr>
        <p:grpSpPr>
          <a:xfrm>
            <a:off x="11150310" y="2965984"/>
            <a:ext cx="738011" cy="717631"/>
            <a:chOff x="10319809" y="2752423"/>
            <a:chExt cx="738011" cy="7176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98D9F8-46E2-2DB2-9872-70C9607FAA83}"/>
                </a:ext>
              </a:extLst>
            </p:cNvPr>
            <p:cNvSpPr/>
            <p:nvPr/>
          </p:nvSpPr>
          <p:spPr>
            <a:xfrm>
              <a:off x="10319809" y="2752423"/>
              <a:ext cx="738011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32" name="Graphique 31" descr="Fermer avec un remplissage uni">
              <a:extLst>
                <a:ext uri="{FF2B5EF4-FFF2-40B4-BE49-F238E27FC236}">
                  <a16:creationId xmlns:a16="http://schemas.microsoft.com/office/drawing/2014/main" id="{BD128585-59CD-971D-B6EE-DC0F2812F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59025" y="2781449"/>
              <a:ext cx="659578" cy="65957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F40F15F7-9583-CEDD-D401-8EA0CF78B00D}"/>
              </a:ext>
            </a:extLst>
          </p:cNvPr>
          <p:cNvSpPr txBox="1"/>
          <p:nvPr/>
        </p:nvSpPr>
        <p:spPr>
          <a:xfrm>
            <a:off x="9866545" y="253463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Logout</a:t>
            </a:r>
            <a:endParaRPr lang="fr-CH" sz="2800" dirty="0"/>
          </a:p>
        </p:txBody>
      </p:sp>
      <p:pic>
        <p:nvPicPr>
          <p:cNvPr id="36" name="Graphique 35" descr="Utilisateur contour">
            <a:extLst>
              <a:ext uri="{FF2B5EF4-FFF2-40B4-BE49-F238E27FC236}">
                <a16:creationId xmlns:a16="http://schemas.microsoft.com/office/drawing/2014/main" id="{0B869B48-9E76-26EB-5E62-B71F69CD9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01985" y="248162"/>
            <a:ext cx="568546" cy="56854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1FBAD0C-67A7-1F18-1658-9BEC45DBF0C4}"/>
              </a:ext>
            </a:extLst>
          </p:cNvPr>
          <p:cNvSpPr/>
          <p:nvPr/>
        </p:nvSpPr>
        <p:spPr>
          <a:xfrm>
            <a:off x="9683987" y="2965983"/>
            <a:ext cx="1192672" cy="7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Manage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4C93522-BEB4-4330-3188-4A12E35BA911}"/>
              </a:ext>
            </a:extLst>
          </p:cNvPr>
          <p:cNvSpPr txBox="1"/>
          <p:nvPr/>
        </p:nvSpPr>
        <p:spPr>
          <a:xfrm>
            <a:off x="5329297" y="4185822"/>
            <a:ext cx="153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70D7F-15E9-C380-A566-E8C1EB8F650F}"/>
              </a:ext>
            </a:extLst>
          </p:cNvPr>
          <p:cNvSpPr/>
          <p:nvPr/>
        </p:nvSpPr>
        <p:spPr>
          <a:xfrm>
            <a:off x="5149548" y="5603567"/>
            <a:ext cx="1889565" cy="63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/>
              <a:t>Ajouter +</a:t>
            </a:r>
          </a:p>
        </p:txBody>
      </p:sp>
    </p:spTree>
    <p:extLst>
      <p:ext uri="{BB962C8B-B14F-4D97-AF65-F5344CB8AC3E}">
        <p14:creationId xmlns:p14="http://schemas.microsoft.com/office/powerpoint/2010/main" val="4156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8503-9136-2C1E-0111-B97E2757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EADADA4-6EF2-3CE3-6380-4AC7A395285A}"/>
              </a:ext>
            </a:extLst>
          </p:cNvPr>
          <p:cNvSpPr/>
          <p:nvPr/>
        </p:nvSpPr>
        <p:spPr>
          <a:xfrm>
            <a:off x="0" y="1"/>
            <a:ext cx="12192000" cy="92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EEAEE96-B655-8AD1-AC30-1ABEC9F52D24}"/>
              </a:ext>
            </a:extLst>
          </p:cNvPr>
          <p:cNvSpPr/>
          <p:nvPr/>
        </p:nvSpPr>
        <p:spPr>
          <a:xfrm>
            <a:off x="11285316" y="208344"/>
            <a:ext cx="601884" cy="613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6E6588-F5DE-574E-2BBA-F7EBEBDDD9C1}"/>
              </a:ext>
            </a:extLst>
          </p:cNvPr>
          <p:cNvSpPr txBox="1"/>
          <p:nvPr/>
        </p:nvSpPr>
        <p:spPr>
          <a:xfrm>
            <a:off x="4521842" y="105610"/>
            <a:ext cx="314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/>
              <a:t>New team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ACA46A-9523-D5B3-3073-2A8E674C1AEC}"/>
              </a:ext>
            </a:extLst>
          </p:cNvPr>
          <p:cNvSpPr txBox="1"/>
          <p:nvPr/>
        </p:nvSpPr>
        <p:spPr>
          <a:xfrm>
            <a:off x="9866545" y="253463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Logout</a:t>
            </a:r>
            <a:endParaRPr lang="fr-CH" sz="2800" dirty="0"/>
          </a:p>
        </p:txBody>
      </p:sp>
      <p:pic>
        <p:nvPicPr>
          <p:cNvPr id="36" name="Graphique 35" descr="Utilisateur contour">
            <a:extLst>
              <a:ext uri="{FF2B5EF4-FFF2-40B4-BE49-F238E27FC236}">
                <a16:creationId xmlns:a16="http://schemas.microsoft.com/office/drawing/2014/main" id="{FD77270A-28F0-B9CA-605E-385E302BF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1985" y="248162"/>
            <a:ext cx="568546" cy="56854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25658C8-F7F3-565F-A5E1-CE51781DCF91}"/>
              </a:ext>
            </a:extLst>
          </p:cNvPr>
          <p:cNvSpPr/>
          <p:nvPr/>
        </p:nvSpPr>
        <p:spPr>
          <a:xfrm>
            <a:off x="5149548" y="5603567"/>
            <a:ext cx="1889565" cy="63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/>
              <a:t>Créer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7C2C68-B37A-F4B7-5BEE-030EF387EF5B}"/>
              </a:ext>
            </a:extLst>
          </p:cNvPr>
          <p:cNvSpPr/>
          <p:nvPr/>
        </p:nvSpPr>
        <p:spPr>
          <a:xfrm>
            <a:off x="5536504" y="3070183"/>
            <a:ext cx="3899849" cy="717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084B1-ACC1-3888-27A8-D56DE8CCD8F7}"/>
              </a:ext>
            </a:extLst>
          </p:cNvPr>
          <p:cNvSpPr/>
          <p:nvPr/>
        </p:nvSpPr>
        <p:spPr>
          <a:xfrm>
            <a:off x="2534147" y="3070184"/>
            <a:ext cx="2476264" cy="717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/>
              <a:t>Name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29DF5DE-19C9-0CD0-5E7D-F8D7AA3BFA9E}"/>
              </a:ext>
            </a:extLst>
          </p:cNvPr>
          <p:cNvGrpSpPr/>
          <p:nvPr/>
        </p:nvGrpSpPr>
        <p:grpSpPr>
          <a:xfrm>
            <a:off x="304800" y="105610"/>
            <a:ext cx="734345" cy="717631"/>
            <a:chOff x="304800" y="105610"/>
            <a:chExt cx="734345" cy="717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E14B42-DDB4-9316-6F5A-23690899249B}"/>
                </a:ext>
              </a:extLst>
            </p:cNvPr>
            <p:cNvSpPr/>
            <p:nvPr/>
          </p:nvSpPr>
          <p:spPr>
            <a:xfrm>
              <a:off x="304800" y="105610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8" name="Graphique 7" descr="Point d’insertion vers la gauche avec un remplissage uni">
              <a:extLst>
                <a:ext uri="{FF2B5EF4-FFF2-40B4-BE49-F238E27FC236}">
                  <a16:creationId xmlns:a16="http://schemas.microsoft.com/office/drawing/2014/main" id="{F8763D3C-A530-1855-D64C-4DDA60D45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963" y="153209"/>
              <a:ext cx="587709" cy="587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1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DD046-82DD-6912-6154-8B54C133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DB6176C-6420-5A38-3FAF-C34941CE4C2D}"/>
              </a:ext>
            </a:extLst>
          </p:cNvPr>
          <p:cNvSpPr/>
          <p:nvPr/>
        </p:nvSpPr>
        <p:spPr>
          <a:xfrm>
            <a:off x="0" y="1"/>
            <a:ext cx="12192000" cy="92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C35B0E2-955D-DC58-0EC1-6C401D48E27E}"/>
              </a:ext>
            </a:extLst>
          </p:cNvPr>
          <p:cNvSpPr/>
          <p:nvPr/>
        </p:nvSpPr>
        <p:spPr>
          <a:xfrm>
            <a:off x="11285316" y="208344"/>
            <a:ext cx="601884" cy="613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 descr="Une image contenant croquis, dessin humoristique, illustration, dessin&#10;&#10;Description générée automatiquement">
            <a:extLst>
              <a:ext uri="{FF2B5EF4-FFF2-40B4-BE49-F238E27FC236}">
                <a16:creationId xmlns:a16="http://schemas.microsoft.com/office/drawing/2014/main" id="{17A5C359-8088-6022-86C6-710D61549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91" y="2723287"/>
            <a:ext cx="926718" cy="13821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4E984E-AB99-06B7-FA40-EC3348AF811B}"/>
              </a:ext>
            </a:extLst>
          </p:cNvPr>
          <p:cNvSpPr/>
          <p:nvPr/>
        </p:nvSpPr>
        <p:spPr>
          <a:xfrm>
            <a:off x="523318" y="2851314"/>
            <a:ext cx="1113001" cy="1073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Name</a:t>
            </a:r>
          </a:p>
        </p:txBody>
      </p:sp>
      <p:pic>
        <p:nvPicPr>
          <p:cNvPr id="13" name="Image 12" descr="Une image contenant clipart, dessin humoristique, Animation, illustration&#10;&#10;Description générée automatiquement">
            <a:extLst>
              <a:ext uri="{FF2B5EF4-FFF2-40B4-BE49-F238E27FC236}">
                <a16:creationId xmlns:a16="http://schemas.microsoft.com/office/drawing/2014/main" id="{7DE66E29-D413-9761-451E-FFF49256D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91" y="4275961"/>
            <a:ext cx="1119720" cy="95031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8B7DF1D-198F-193C-B8D8-D230C3F2F552}"/>
              </a:ext>
            </a:extLst>
          </p:cNvPr>
          <p:cNvSpPr txBox="1"/>
          <p:nvPr/>
        </p:nvSpPr>
        <p:spPr>
          <a:xfrm>
            <a:off x="3377071" y="96951"/>
            <a:ext cx="5437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/>
              <a:t>Manage «team </a:t>
            </a:r>
            <a:r>
              <a:rPr lang="fr-CH" sz="4400" dirty="0" err="1"/>
              <a:t>name</a:t>
            </a:r>
            <a:r>
              <a:rPr lang="fr-CH" sz="4400" dirty="0"/>
              <a:t>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F5AC301-4B4A-299F-F70E-CD9D53B7A775}"/>
              </a:ext>
            </a:extLst>
          </p:cNvPr>
          <p:cNvSpPr txBox="1"/>
          <p:nvPr/>
        </p:nvSpPr>
        <p:spPr>
          <a:xfrm>
            <a:off x="9866545" y="253463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Logout</a:t>
            </a:r>
            <a:endParaRPr lang="fr-CH" sz="2800" dirty="0"/>
          </a:p>
        </p:txBody>
      </p:sp>
      <p:pic>
        <p:nvPicPr>
          <p:cNvPr id="36" name="Graphique 35" descr="Utilisateur contour">
            <a:extLst>
              <a:ext uri="{FF2B5EF4-FFF2-40B4-BE49-F238E27FC236}">
                <a16:creationId xmlns:a16="http://schemas.microsoft.com/office/drawing/2014/main" id="{DA0C94DD-AAAC-DF5D-9FEE-C981E1D4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1985" y="248162"/>
            <a:ext cx="568546" cy="568546"/>
          </a:xfrm>
          <a:prstGeom prst="rect">
            <a:avLst/>
          </a:prstGeom>
        </p:spPr>
      </p:pic>
      <p:grpSp>
        <p:nvGrpSpPr>
          <p:cNvPr id="68" name="Groupe 67">
            <a:extLst>
              <a:ext uri="{FF2B5EF4-FFF2-40B4-BE49-F238E27FC236}">
                <a16:creationId xmlns:a16="http://schemas.microsoft.com/office/drawing/2014/main" id="{BC7F62F3-DC7B-27C0-BC66-D2623543DF46}"/>
              </a:ext>
            </a:extLst>
          </p:cNvPr>
          <p:cNvGrpSpPr/>
          <p:nvPr/>
        </p:nvGrpSpPr>
        <p:grpSpPr>
          <a:xfrm>
            <a:off x="304800" y="105610"/>
            <a:ext cx="734345" cy="717631"/>
            <a:chOff x="304800" y="105610"/>
            <a:chExt cx="734345" cy="717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095F29-1B67-733A-70D0-9A37EC7BF075}"/>
                </a:ext>
              </a:extLst>
            </p:cNvPr>
            <p:cNvSpPr/>
            <p:nvPr/>
          </p:nvSpPr>
          <p:spPr>
            <a:xfrm>
              <a:off x="304800" y="105610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3" name="Graphique 2" descr="Point d’insertion vers la gauche avec un remplissage uni">
              <a:extLst>
                <a:ext uri="{FF2B5EF4-FFF2-40B4-BE49-F238E27FC236}">
                  <a16:creationId xmlns:a16="http://schemas.microsoft.com/office/drawing/2014/main" id="{61849850-953D-AA46-8990-AD3C6F256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5963" y="153209"/>
              <a:ext cx="587709" cy="587709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432AFFC-3AD6-DC45-6B81-4356DA3BD8D9}"/>
              </a:ext>
            </a:extLst>
          </p:cNvPr>
          <p:cNvSpPr/>
          <p:nvPr/>
        </p:nvSpPr>
        <p:spPr>
          <a:xfrm>
            <a:off x="523319" y="4184811"/>
            <a:ext cx="1113000" cy="1073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1642E-5B90-626B-7B92-A127F0CB6E44}"/>
              </a:ext>
            </a:extLst>
          </p:cNvPr>
          <p:cNvSpPr/>
          <p:nvPr/>
        </p:nvSpPr>
        <p:spPr>
          <a:xfrm>
            <a:off x="3738622" y="1996692"/>
            <a:ext cx="1230776" cy="53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7E153-8CC4-3FC1-0D96-E1AD848A8984}"/>
              </a:ext>
            </a:extLst>
          </p:cNvPr>
          <p:cNvSpPr/>
          <p:nvPr/>
        </p:nvSpPr>
        <p:spPr>
          <a:xfrm>
            <a:off x="5164237" y="1996692"/>
            <a:ext cx="1230776" cy="53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Talents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5C739-1EE6-2779-07D1-12181B95594A}"/>
              </a:ext>
            </a:extLst>
          </p:cNvPr>
          <p:cNvSpPr/>
          <p:nvPr/>
        </p:nvSpPr>
        <p:spPr>
          <a:xfrm>
            <a:off x="6589852" y="1996692"/>
            <a:ext cx="1230776" cy="53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Moves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54E12-3280-4214-D5E7-619C470E0AD6}"/>
              </a:ext>
            </a:extLst>
          </p:cNvPr>
          <p:cNvSpPr/>
          <p:nvPr/>
        </p:nvSpPr>
        <p:spPr>
          <a:xfrm>
            <a:off x="8015467" y="1996692"/>
            <a:ext cx="1230776" cy="53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Object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BDAD39-BA38-D47D-2EAA-A5FD75A77084}"/>
              </a:ext>
            </a:extLst>
          </p:cNvPr>
          <p:cNvSpPr txBox="1"/>
          <p:nvPr/>
        </p:nvSpPr>
        <p:spPr>
          <a:xfrm>
            <a:off x="6862700" y="2674441"/>
            <a:ext cx="609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  <a:br>
              <a:rPr lang="fr-CH" sz="1600" dirty="0"/>
            </a:br>
            <a:r>
              <a:rPr lang="fr-CH" sz="1600" dirty="0" err="1"/>
              <a:t>XXX</a:t>
            </a:r>
            <a:br>
              <a:rPr lang="fr-CH" sz="1600" dirty="0"/>
            </a:br>
            <a:r>
              <a:rPr lang="fr-CH" sz="1600" dirty="0" err="1"/>
              <a:t>XXX</a:t>
            </a:r>
            <a:br>
              <a:rPr lang="fr-CH" sz="1600" dirty="0"/>
            </a:br>
            <a:r>
              <a:rPr lang="fr-CH" sz="1600" dirty="0" err="1"/>
              <a:t>XXX</a:t>
            </a:r>
            <a:endParaRPr lang="fr-CH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F85892-5E18-3540-E035-9448DCE10B70}"/>
              </a:ext>
            </a:extLst>
          </p:cNvPr>
          <p:cNvSpPr txBox="1"/>
          <p:nvPr/>
        </p:nvSpPr>
        <p:spPr>
          <a:xfrm>
            <a:off x="5437085" y="3058967"/>
            <a:ext cx="6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F0C877-891C-D4C8-AB98-9A32AA0176DD}"/>
              </a:ext>
            </a:extLst>
          </p:cNvPr>
          <p:cNvSpPr txBox="1"/>
          <p:nvPr/>
        </p:nvSpPr>
        <p:spPr>
          <a:xfrm>
            <a:off x="4039442" y="2961616"/>
            <a:ext cx="74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  <a:br>
              <a:rPr lang="fr-CH" sz="1600" dirty="0"/>
            </a:br>
            <a:r>
              <a:rPr lang="fr-CH" sz="1600" dirty="0"/>
              <a:t>(XXX)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9AB49B8-F43D-88D3-7BE6-6A3180BFBE6B}"/>
              </a:ext>
            </a:extLst>
          </p:cNvPr>
          <p:cNvSpPr txBox="1"/>
          <p:nvPr/>
        </p:nvSpPr>
        <p:spPr>
          <a:xfrm>
            <a:off x="8288315" y="3030477"/>
            <a:ext cx="6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B61C306-4514-1C3D-6642-0A5FE5F2FC75}"/>
              </a:ext>
            </a:extLst>
          </p:cNvPr>
          <p:cNvSpPr txBox="1"/>
          <p:nvPr/>
        </p:nvSpPr>
        <p:spPr>
          <a:xfrm>
            <a:off x="6859807" y="4115153"/>
            <a:ext cx="609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  <a:br>
              <a:rPr lang="fr-CH" sz="1600" dirty="0"/>
            </a:br>
            <a:r>
              <a:rPr lang="fr-CH" sz="1600" dirty="0" err="1"/>
              <a:t>XXX</a:t>
            </a:r>
            <a:br>
              <a:rPr lang="fr-CH" sz="1600" dirty="0"/>
            </a:br>
            <a:r>
              <a:rPr lang="fr-CH" sz="1600" dirty="0" err="1"/>
              <a:t>XXX</a:t>
            </a:r>
            <a:br>
              <a:rPr lang="fr-CH" sz="1600" dirty="0"/>
            </a:br>
            <a:r>
              <a:rPr lang="fr-CH" sz="1600" dirty="0" err="1"/>
              <a:t>XXX</a:t>
            </a:r>
            <a:endParaRPr lang="fr-CH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AC4B40-053A-A824-96D4-DB5C44443B86}"/>
              </a:ext>
            </a:extLst>
          </p:cNvPr>
          <p:cNvSpPr txBox="1"/>
          <p:nvPr/>
        </p:nvSpPr>
        <p:spPr>
          <a:xfrm>
            <a:off x="5434192" y="4499679"/>
            <a:ext cx="6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DAD243-52AD-3DF3-D0E9-198E64307A28}"/>
              </a:ext>
            </a:extLst>
          </p:cNvPr>
          <p:cNvSpPr txBox="1"/>
          <p:nvPr/>
        </p:nvSpPr>
        <p:spPr>
          <a:xfrm>
            <a:off x="4036549" y="4402328"/>
            <a:ext cx="75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  <a:br>
              <a:rPr lang="fr-CH" sz="1600" dirty="0"/>
            </a:br>
            <a:r>
              <a:rPr lang="fr-CH" sz="1600" dirty="0"/>
              <a:t>(XXX)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2EB2892-CEF6-2850-0C9D-0AB937BAC1C7}"/>
              </a:ext>
            </a:extLst>
          </p:cNvPr>
          <p:cNvSpPr txBox="1"/>
          <p:nvPr/>
        </p:nvSpPr>
        <p:spPr>
          <a:xfrm>
            <a:off x="8285422" y="4471189"/>
            <a:ext cx="6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991628-643C-EF19-3795-0B384C32866E}"/>
              </a:ext>
            </a:extLst>
          </p:cNvPr>
          <p:cNvSpPr/>
          <p:nvPr/>
        </p:nvSpPr>
        <p:spPr>
          <a:xfrm>
            <a:off x="9441082" y="1996692"/>
            <a:ext cx="1230776" cy="53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Tier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3ECDE6F-81A4-FB8F-CE7D-5B6AB32052B4}"/>
              </a:ext>
            </a:extLst>
          </p:cNvPr>
          <p:cNvSpPr txBox="1"/>
          <p:nvPr/>
        </p:nvSpPr>
        <p:spPr>
          <a:xfrm>
            <a:off x="9713930" y="3030477"/>
            <a:ext cx="6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2931C7-8320-73B6-C92D-8615EC668416}"/>
              </a:ext>
            </a:extLst>
          </p:cNvPr>
          <p:cNvSpPr txBox="1"/>
          <p:nvPr/>
        </p:nvSpPr>
        <p:spPr>
          <a:xfrm>
            <a:off x="9713930" y="4471189"/>
            <a:ext cx="60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/>
              <a:t>XXX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2EB021B6-BF1D-02FD-C996-2E5FB7B4E669}"/>
              </a:ext>
            </a:extLst>
          </p:cNvPr>
          <p:cNvGrpSpPr/>
          <p:nvPr/>
        </p:nvGrpSpPr>
        <p:grpSpPr>
          <a:xfrm>
            <a:off x="10968673" y="2913882"/>
            <a:ext cx="439660" cy="468480"/>
            <a:chOff x="10167409" y="2600023"/>
            <a:chExt cx="738011" cy="71763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E1C058-F7E6-1726-37D9-C0C38B36A398}"/>
                </a:ext>
              </a:extLst>
            </p:cNvPr>
            <p:cNvSpPr/>
            <p:nvPr/>
          </p:nvSpPr>
          <p:spPr>
            <a:xfrm>
              <a:off x="10167409" y="2600023"/>
              <a:ext cx="738011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48" name="Graphique 47" descr="Crayon avec un remplissage uni">
              <a:extLst>
                <a:ext uri="{FF2B5EF4-FFF2-40B4-BE49-F238E27FC236}">
                  <a16:creationId xmlns:a16="http://schemas.microsoft.com/office/drawing/2014/main" id="{CE5571B3-24F6-CD53-E380-7781395E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86061" y="2711369"/>
              <a:ext cx="500706" cy="500706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7ACD247-524A-1ABC-C935-D981F6EBBF5C}"/>
              </a:ext>
            </a:extLst>
          </p:cNvPr>
          <p:cNvGrpSpPr/>
          <p:nvPr/>
        </p:nvGrpSpPr>
        <p:grpSpPr>
          <a:xfrm>
            <a:off x="11612008" y="2912746"/>
            <a:ext cx="439660" cy="458767"/>
            <a:chOff x="10319809" y="2752423"/>
            <a:chExt cx="738011" cy="71763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163BF5-1ADA-90BF-90D0-E45F0A66E563}"/>
                </a:ext>
              </a:extLst>
            </p:cNvPr>
            <p:cNvSpPr/>
            <p:nvPr/>
          </p:nvSpPr>
          <p:spPr>
            <a:xfrm>
              <a:off x="10319809" y="2752423"/>
              <a:ext cx="738011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51" name="Graphique 50" descr="Fermer avec un remplissage uni">
              <a:extLst>
                <a:ext uri="{FF2B5EF4-FFF2-40B4-BE49-F238E27FC236}">
                  <a16:creationId xmlns:a16="http://schemas.microsoft.com/office/drawing/2014/main" id="{677DA44B-11B3-4CE7-3A7E-5FC86BF5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25" y="2781449"/>
              <a:ext cx="659578" cy="659578"/>
            </a:xfrm>
            <a:prstGeom prst="rect">
              <a:avLst/>
            </a:prstGeom>
          </p:spPr>
        </p:pic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2D505E0-C08B-1FB3-927F-07B9AC71C0FB}"/>
              </a:ext>
            </a:extLst>
          </p:cNvPr>
          <p:cNvGrpSpPr/>
          <p:nvPr/>
        </p:nvGrpSpPr>
        <p:grpSpPr>
          <a:xfrm>
            <a:off x="10968673" y="4386147"/>
            <a:ext cx="439660" cy="468480"/>
            <a:chOff x="10167409" y="2600023"/>
            <a:chExt cx="738011" cy="7176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8DC203-8014-2DFC-C75F-2C58D1C969AD}"/>
                </a:ext>
              </a:extLst>
            </p:cNvPr>
            <p:cNvSpPr/>
            <p:nvPr/>
          </p:nvSpPr>
          <p:spPr>
            <a:xfrm>
              <a:off x="10167409" y="2600023"/>
              <a:ext cx="738011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54" name="Graphique 53" descr="Crayon avec un remplissage uni">
              <a:extLst>
                <a:ext uri="{FF2B5EF4-FFF2-40B4-BE49-F238E27FC236}">
                  <a16:creationId xmlns:a16="http://schemas.microsoft.com/office/drawing/2014/main" id="{3A0AF717-9050-C645-585E-21FF7DEA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86061" y="2711369"/>
              <a:ext cx="500706" cy="500706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5009356-DCBF-A030-623D-01EBFE2D13DB}"/>
              </a:ext>
            </a:extLst>
          </p:cNvPr>
          <p:cNvGrpSpPr/>
          <p:nvPr/>
        </p:nvGrpSpPr>
        <p:grpSpPr>
          <a:xfrm>
            <a:off x="11612008" y="4385011"/>
            <a:ext cx="439660" cy="458767"/>
            <a:chOff x="10319809" y="2752423"/>
            <a:chExt cx="738011" cy="71763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6CA3C00-80B0-FB6D-0C9D-0CB2ACBC2607}"/>
                </a:ext>
              </a:extLst>
            </p:cNvPr>
            <p:cNvSpPr/>
            <p:nvPr/>
          </p:nvSpPr>
          <p:spPr>
            <a:xfrm>
              <a:off x="10319809" y="2752423"/>
              <a:ext cx="738011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57" name="Graphique 56" descr="Fermer avec un remplissage uni">
              <a:extLst>
                <a:ext uri="{FF2B5EF4-FFF2-40B4-BE49-F238E27FC236}">
                  <a16:creationId xmlns:a16="http://schemas.microsoft.com/office/drawing/2014/main" id="{B6BA36F7-50C7-1AA1-56A8-95EA0FFB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9025" y="2781449"/>
              <a:ext cx="659578" cy="659578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018A110-3FF2-927A-F009-3C284663778A}"/>
              </a:ext>
            </a:extLst>
          </p:cNvPr>
          <p:cNvSpPr/>
          <p:nvPr/>
        </p:nvSpPr>
        <p:spPr>
          <a:xfrm>
            <a:off x="5151217" y="5395253"/>
            <a:ext cx="1889565" cy="63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/>
              <a:t>Ajouter +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AB6D34F-B8C0-DA5E-9524-E064D5EA760F}"/>
              </a:ext>
            </a:extLst>
          </p:cNvPr>
          <p:cNvSpPr txBox="1"/>
          <p:nvPr/>
        </p:nvSpPr>
        <p:spPr>
          <a:xfrm>
            <a:off x="5329295" y="5840773"/>
            <a:ext cx="153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/>
              <a:t>…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04E2D203-2C15-4562-7163-FB2A58283311}"/>
              </a:ext>
            </a:extLst>
          </p:cNvPr>
          <p:cNvGrpSpPr/>
          <p:nvPr/>
        </p:nvGrpSpPr>
        <p:grpSpPr>
          <a:xfrm>
            <a:off x="1166148" y="113538"/>
            <a:ext cx="734345" cy="717631"/>
            <a:chOff x="11097492" y="1126931"/>
            <a:chExt cx="734345" cy="71763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C0703C1-A26D-7D64-FFF3-85BAAFC6B6D7}"/>
                </a:ext>
              </a:extLst>
            </p:cNvPr>
            <p:cNvSpPr/>
            <p:nvPr/>
          </p:nvSpPr>
          <p:spPr>
            <a:xfrm>
              <a:off x="11097492" y="1126931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70" name="Graphique 69" descr="Disque avec un remplissage uni">
              <a:extLst>
                <a:ext uri="{FF2B5EF4-FFF2-40B4-BE49-F238E27FC236}">
                  <a16:creationId xmlns:a16="http://schemas.microsoft.com/office/drawing/2014/main" id="{13ECDF2A-251F-1811-BA55-5E5139BC8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59910" y="1186337"/>
              <a:ext cx="609507" cy="609507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E63B95C-14F2-5953-6D51-A3438D00B40F}"/>
              </a:ext>
            </a:extLst>
          </p:cNvPr>
          <p:cNvGrpSpPr/>
          <p:nvPr/>
        </p:nvGrpSpPr>
        <p:grpSpPr>
          <a:xfrm>
            <a:off x="4267611" y="1064596"/>
            <a:ext cx="3899849" cy="717631"/>
            <a:chOff x="4267611" y="1064596"/>
            <a:chExt cx="3899849" cy="71763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0F2E8D-E7FE-2761-DBB9-9AD2B19208AA}"/>
                </a:ext>
              </a:extLst>
            </p:cNvPr>
            <p:cNvSpPr/>
            <p:nvPr/>
          </p:nvSpPr>
          <p:spPr>
            <a:xfrm>
              <a:off x="4267611" y="1064596"/>
              <a:ext cx="3899849" cy="7176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4A4714BE-ABD2-223E-F3E1-DA4F147CD3CE}"/>
                </a:ext>
              </a:extLst>
            </p:cNvPr>
            <p:cNvSpPr txBox="1"/>
            <p:nvPr/>
          </p:nvSpPr>
          <p:spPr>
            <a:xfrm>
              <a:off x="4951194" y="1113947"/>
              <a:ext cx="2532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3200" dirty="0"/>
                <a:t>«team </a:t>
              </a:r>
              <a:r>
                <a:rPr lang="fr-CH" sz="3200" dirty="0" err="1"/>
                <a:t>name</a:t>
              </a:r>
              <a:r>
                <a:rPr lang="fr-CH" sz="3200" dirty="0"/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66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AE3DA-8700-1EF9-FEF3-7AB0BF168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AFDB13-51E0-09A4-1BEA-3131079BE3E2}"/>
              </a:ext>
            </a:extLst>
          </p:cNvPr>
          <p:cNvSpPr/>
          <p:nvPr/>
        </p:nvSpPr>
        <p:spPr>
          <a:xfrm>
            <a:off x="0" y="1"/>
            <a:ext cx="12192000" cy="92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BD7F499-98C6-E27B-9DC6-239FF130DBCD}"/>
              </a:ext>
            </a:extLst>
          </p:cNvPr>
          <p:cNvSpPr/>
          <p:nvPr/>
        </p:nvSpPr>
        <p:spPr>
          <a:xfrm>
            <a:off x="11285316" y="208344"/>
            <a:ext cx="601884" cy="613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24DCB61-1835-25A9-21AA-BA21E4CD33A1}"/>
              </a:ext>
            </a:extLst>
          </p:cNvPr>
          <p:cNvSpPr txBox="1"/>
          <p:nvPr/>
        </p:nvSpPr>
        <p:spPr>
          <a:xfrm>
            <a:off x="9866545" y="253463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Logout</a:t>
            </a:r>
            <a:endParaRPr lang="fr-CH" sz="2800" dirty="0"/>
          </a:p>
        </p:txBody>
      </p:sp>
      <p:pic>
        <p:nvPicPr>
          <p:cNvPr id="36" name="Graphique 35" descr="Utilisateur contour">
            <a:extLst>
              <a:ext uri="{FF2B5EF4-FFF2-40B4-BE49-F238E27FC236}">
                <a16:creationId xmlns:a16="http://schemas.microsoft.com/office/drawing/2014/main" id="{9DF259FB-D2AB-637C-EF8E-822E73E2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1985" y="248162"/>
            <a:ext cx="568546" cy="568546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83218572-9837-BA96-6B55-F6B4BAC8C7BD}"/>
              </a:ext>
            </a:extLst>
          </p:cNvPr>
          <p:cNvGrpSpPr/>
          <p:nvPr/>
        </p:nvGrpSpPr>
        <p:grpSpPr>
          <a:xfrm>
            <a:off x="304800" y="126021"/>
            <a:ext cx="734345" cy="717631"/>
            <a:chOff x="304800" y="208344"/>
            <a:chExt cx="734345" cy="717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077A-70C6-F64F-8B24-8071CD0C5FB3}"/>
                </a:ext>
              </a:extLst>
            </p:cNvPr>
            <p:cNvSpPr/>
            <p:nvPr/>
          </p:nvSpPr>
          <p:spPr>
            <a:xfrm>
              <a:off x="304800" y="208344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3" name="Graphique 2" descr="Point d’insertion vers la gauche avec un remplissage uni">
              <a:extLst>
                <a:ext uri="{FF2B5EF4-FFF2-40B4-BE49-F238E27FC236}">
                  <a16:creationId xmlns:a16="http://schemas.microsoft.com/office/drawing/2014/main" id="{89EE0236-8E22-3D10-1985-8447D7B1B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963" y="255943"/>
              <a:ext cx="587709" cy="58770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D9C36D5-D19D-6E2C-3FC9-705F8694283C}"/>
              </a:ext>
            </a:extLst>
          </p:cNvPr>
          <p:cNvSpPr/>
          <p:nvPr/>
        </p:nvSpPr>
        <p:spPr>
          <a:xfrm>
            <a:off x="474578" y="2559149"/>
            <a:ext cx="3156338" cy="70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dirty="0"/>
              <a:t>Team </a:t>
            </a:r>
            <a:r>
              <a:rPr lang="fr-CH" sz="3200" dirty="0" err="1"/>
              <a:t>weaknes</a:t>
            </a:r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07DD86-E6E9-61A4-D0D7-42EAFCC5D329}"/>
              </a:ext>
            </a:extLst>
          </p:cNvPr>
          <p:cNvSpPr/>
          <p:nvPr/>
        </p:nvSpPr>
        <p:spPr>
          <a:xfrm>
            <a:off x="474578" y="3621337"/>
            <a:ext cx="3156338" cy="70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dirty="0"/>
              <a:t>Team </a:t>
            </a:r>
            <a:r>
              <a:rPr lang="fr-CH" sz="3200" dirty="0" err="1"/>
              <a:t>resistance</a:t>
            </a:r>
            <a:endParaRPr lang="fr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60E54-08EF-E3AA-4D84-E0061A7E79C1}"/>
              </a:ext>
            </a:extLst>
          </p:cNvPr>
          <p:cNvSpPr/>
          <p:nvPr/>
        </p:nvSpPr>
        <p:spPr>
          <a:xfrm>
            <a:off x="474578" y="4683525"/>
            <a:ext cx="3156338" cy="70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dirty="0" err="1"/>
              <a:t>Missing</a:t>
            </a:r>
            <a:r>
              <a:rPr lang="fr-CH" sz="3200" dirty="0"/>
              <a:t> </a:t>
            </a:r>
            <a:r>
              <a:rPr lang="fr-CH" sz="3200" dirty="0" err="1"/>
              <a:t>covrage</a:t>
            </a:r>
            <a:endParaRPr lang="fr-CH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F638189-4F98-752A-7357-77D15F83231B}"/>
              </a:ext>
            </a:extLst>
          </p:cNvPr>
          <p:cNvSpPr txBox="1"/>
          <p:nvPr/>
        </p:nvSpPr>
        <p:spPr>
          <a:xfrm>
            <a:off x="5329298" y="843652"/>
            <a:ext cx="153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400" dirty="0"/>
              <a:t>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0BC562A-3B05-F0B4-9586-07078517E4D8}"/>
              </a:ext>
            </a:extLst>
          </p:cNvPr>
          <p:cNvSpPr txBox="1"/>
          <p:nvPr/>
        </p:nvSpPr>
        <p:spPr>
          <a:xfrm>
            <a:off x="3733212" y="2588040"/>
            <a:ext cx="49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/>
              <a:t>XXX, XXX, …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4B85EC-EF35-1A6A-5F68-EC09A90FBF19}"/>
              </a:ext>
            </a:extLst>
          </p:cNvPr>
          <p:cNvSpPr txBox="1"/>
          <p:nvPr/>
        </p:nvSpPr>
        <p:spPr>
          <a:xfrm>
            <a:off x="3733212" y="3648474"/>
            <a:ext cx="49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/>
              <a:t>XXX, XXX, …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5265F5-8A66-5D4A-CB18-A037B69B0EAA}"/>
              </a:ext>
            </a:extLst>
          </p:cNvPr>
          <p:cNvSpPr txBox="1"/>
          <p:nvPr/>
        </p:nvSpPr>
        <p:spPr>
          <a:xfrm>
            <a:off x="3733212" y="4708908"/>
            <a:ext cx="49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/>
              <a:t>XXX, XXX,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B765BC-30E3-CCDE-D248-2B5229BE8C22}"/>
              </a:ext>
            </a:extLst>
          </p:cNvPr>
          <p:cNvSpPr/>
          <p:nvPr/>
        </p:nvSpPr>
        <p:spPr>
          <a:xfrm>
            <a:off x="474578" y="5745713"/>
            <a:ext cx="3156338" cy="700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dirty="0"/>
              <a:t>Minimum tier</a:t>
            </a:r>
            <a:endParaRPr lang="fr-CH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A6CFEF-DFFE-F568-7A0D-5486539856EF}"/>
              </a:ext>
            </a:extLst>
          </p:cNvPr>
          <p:cNvSpPr txBox="1"/>
          <p:nvPr/>
        </p:nvSpPr>
        <p:spPr>
          <a:xfrm>
            <a:off x="3733212" y="5772850"/>
            <a:ext cx="493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dirty="0"/>
              <a:t>XXX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8B4AB2-3E9D-B723-A04F-A5C07A909AB3}"/>
              </a:ext>
            </a:extLst>
          </p:cNvPr>
          <p:cNvSpPr txBox="1"/>
          <p:nvPr/>
        </p:nvSpPr>
        <p:spPr>
          <a:xfrm>
            <a:off x="3377071" y="96951"/>
            <a:ext cx="5437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/>
              <a:t>Manage «team </a:t>
            </a:r>
            <a:r>
              <a:rPr lang="fr-CH" sz="4400" dirty="0" err="1"/>
              <a:t>name</a:t>
            </a:r>
            <a:r>
              <a:rPr lang="fr-CH" sz="4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3053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EBBA0-B6DE-E8F8-EFA8-C3FB14D73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4EFBD-4A2B-73FF-F114-6ED69DCBD7E1}"/>
              </a:ext>
            </a:extLst>
          </p:cNvPr>
          <p:cNvSpPr/>
          <p:nvPr/>
        </p:nvSpPr>
        <p:spPr>
          <a:xfrm>
            <a:off x="0" y="1"/>
            <a:ext cx="12192000" cy="92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4FE2505-6CD8-85F8-11C3-5015A178C1AF}"/>
              </a:ext>
            </a:extLst>
          </p:cNvPr>
          <p:cNvSpPr/>
          <p:nvPr/>
        </p:nvSpPr>
        <p:spPr>
          <a:xfrm>
            <a:off x="11285316" y="208344"/>
            <a:ext cx="601884" cy="613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 descr="Une image contenant croquis, dessin humoristique, illustration, dessin&#10;&#10;Description générée automatiquement">
            <a:extLst>
              <a:ext uri="{FF2B5EF4-FFF2-40B4-BE49-F238E27FC236}">
                <a16:creationId xmlns:a16="http://schemas.microsoft.com/office/drawing/2014/main" id="{559AE645-9D8B-30B7-7F21-E038946C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1" y="2178614"/>
            <a:ext cx="2191251" cy="326812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9748DB0-D51F-6CFA-271B-ADE0F186AD27}"/>
              </a:ext>
            </a:extLst>
          </p:cNvPr>
          <p:cNvSpPr txBox="1"/>
          <p:nvPr/>
        </p:nvSpPr>
        <p:spPr>
          <a:xfrm>
            <a:off x="2601987" y="75167"/>
            <a:ext cx="7071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/>
              <a:t> Edit «</a:t>
            </a:r>
            <a:r>
              <a:rPr lang="fr-CH" sz="4400" dirty="0" err="1"/>
              <a:t>pokemon</a:t>
            </a:r>
            <a:r>
              <a:rPr lang="fr-CH" sz="4400" dirty="0"/>
              <a:t> </a:t>
            </a:r>
            <a:r>
              <a:rPr lang="fr-CH" sz="4400" dirty="0" err="1"/>
              <a:t>name</a:t>
            </a:r>
            <a:r>
              <a:rPr lang="fr-CH" sz="4400" dirty="0"/>
              <a:t>» (Tier)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6AD1511-4D6B-AC69-3B03-B6227F2C1B14}"/>
              </a:ext>
            </a:extLst>
          </p:cNvPr>
          <p:cNvSpPr txBox="1"/>
          <p:nvPr/>
        </p:nvSpPr>
        <p:spPr>
          <a:xfrm>
            <a:off x="9866545" y="253463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Logout</a:t>
            </a:r>
            <a:endParaRPr lang="fr-CH" sz="2800" dirty="0"/>
          </a:p>
        </p:txBody>
      </p:sp>
      <p:pic>
        <p:nvPicPr>
          <p:cNvPr id="36" name="Graphique 35" descr="Utilisateur contour">
            <a:extLst>
              <a:ext uri="{FF2B5EF4-FFF2-40B4-BE49-F238E27FC236}">
                <a16:creationId xmlns:a16="http://schemas.microsoft.com/office/drawing/2014/main" id="{D949EC7F-B3C1-E46D-21D9-433FE3CCD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1985" y="248162"/>
            <a:ext cx="568546" cy="568546"/>
          </a:xfrm>
          <a:prstGeom prst="rect">
            <a:avLst/>
          </a:prstGeom>
        </p:spPr>
      </p:pic>
      <p:grpSp>
        <p:nvGrpSpPr>
          <p:cNvPr id="83" name="Groupe 82">
            <a:extLst>
              <a:ext uri="{FF2B5EF4-FFF2-40B4-BE49-F238E27FC236}">
                <a16:creationId xmlns:a16="http://schemas.microsoft.com/office/drawing/2014/main" id="{3779AD38-C3FF-707B-9119-579A88D2B7AB}"/>
              </a:ext>
            </a:extLst>
          </p:cNvPr>
          <p:cNvGrpSpPr/>
          <p:nvPr/>
        </p:nvGrpSpPr>
        <p:grpSpPr>
          <a:xfrm>
            <a:off x="304800" y="116778"/>
            <a:ext cx="734345" cy="717631"/>
            <a:chOff x="304800" y="208344"/>
            <a:chExt cx="734345" cy="717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D707DD-23CD-FE3F-A29E-EDA987D8251C}"/>
                </a:ext>
              </a:extLst>
            </p:cNvPr>
            <p:cNvSpPr/>
            <p:nvPr/>
          </p:nvSpPr>
          <p:spPr>
            <a:xfrm>
              <a:off x="304800" y="208344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3" name="Graphique 2" descr="Point d’insertion vers la gauche avec un remplissage uni">
              <a:extLst>
                <a:ext uri="{FF2B5EF4-FFF2-40B4-BE49-F238E27FC236}">
                  <a16:creationId xmlns:a16="http://schemas.microsoft.com/office/drawing/2014/main" id="{2CE9B0BD-5E74-74DF-C12B-E76CB726B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5963" y="255943"/>
              <a:ext cx="587709" cy="587709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F591131-06AD-B128-E1DF-70DD41793928}"/>
              </a:ext>
            </a:extLst>
          </p:cNvPr>
          <p:cNvGrpSpPr/>
          <p:nvPr/>
        </p:nvGrpSpPr>
        <p:grpSpPr>
          <a:xfrm>
            <a:off x="963276" y="2419784"/>
            <a:ext cx="2270884" cy="717631"/>
            <a:chOff x="5968678" y="3084821"/>
            <a:chExt cx="1230776" cy="5440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EAA40C-97DB-7FD0-18C4-E2A0F358875B}"/>
                </a:ext>
              </a:extLst>
            </p:cNvPr>
            <p:cNvSpPr/>
            <p:nvPr/>
          </p:nvSpPr>
          <p:spPr>
            <a:xfrm>
              <a:off x="5968678" y="3084821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3200" dirty="0"/>
                <a:t>Move 1</a:t>
              </a:r>
              <a:endParaRPr lang="fr-CH" dirty="0"/>
            </a:p>
          </p:txBody>
        </p:sp>
        <p:pic>
          <p:nvPicPr>
            <p:cNvPr id="23" name="Graphique 22" descr="Point d’insertion vers le bas avec un remplissage uni">
              <a:extLst>
                <a:ext uri="{FF2B5EF4-FFF2-40B4-BE49-F238E27FC236}">
                  <a16:creationId xmlns:a16="http://schemas.microsoft.com/office/drawing/2014/main" id="{0CCFB9E4-1ADC-5BD5-8BC0-7522FAB8F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74881" y="3113536"/>
              <a:ext cx="515329" cy="515329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25F5482-18CA-9F48-49BB-1A73921EECE4}"/>
              </a:ext>
            </a:extLst>
          </p:cNvPr>
          <p:cNvGrpSpPr/>
          <p:nvPr/>
        </p:nvGrpSpPr>
        <p:grpSpPr>
          <a:xfrm>
            <a:off x="963276" y="4833089"/>
            <a:ext cx="2278079" cy="700607"/>
            <a:chOff x="5968678" y="3084821"/>
            <a:chExt cx="1230776" cy="5440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F1F0E5-BC44-2CAF-65AF-C52A6B47D9D8}"/>
                </a:ext>
              </a:extLst>
            </p:cNvPr>
            <p:cNvSpPr/>
            <p:nvPr/>
          </p:nvSpPr>
          <p:spPr>
            <a:xfrm>
              <a:off x="5968678" y="3084821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3200" dirty="0"/>
                <a:t>Move 4</a:t>
              </a:r>
              <a:endParaRPr lang="fr-CH" dirty="0"/>
            </a:p>
          </p:txBody>
        </p:sp>
        <p:pic>
          <p:nvPicPr>
            <p:cNvPr id="29" name="Graphique 28" descr="Point d’insertion vers le bas avec un remplissage uni">
              <a:extLst>
                <a:ext uri="{FF2B5EF4-FFF2-40B4-BE49-F238E27FC236}">
                  <a16:creationId xmlns:a16="http://schemas.microsoft.com/office/drawing/2014/main" id="{1FA9C998-15E5-1030-8DC9-0FAF310E8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74881" y="3113536"/>
              <a:ext cx="515329" cy="515329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6F94531-897B-8A5F-FC67-DF28A822F19C}"/>
              </a:ext>
            </a:extLst>
          </p:cNvPr>
          <p:cNvGrpSpPr/>
          <p:nvPr/>
        </p:nvGrpSpPr>
        <p:grpSpPr>
          <a:xfrm>
            <a:off x="963276" y="4028654"/>
            <a:ext cx="2270884" cy="717631"/>
            <a:chOff x="5968678" y="3084821"/>
            <a:chExt cx="1230776" cy="54404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C63A76-3830-275A-296A-CD73BB641BF0}"/>
                </a:ext>
              </a:extLst>
            </p:cNvPr>
            <p:cNvSpPr/>
            <p:nvPr/>
          </p:nvSpPr>
          <p:spPr>
            <a:xfrm>
              <a:off x="5968678" y="3084821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3200" dirty="0"/>
                <a:t>Move 3</a:t>
              </a:r>
              <a:endParaRPr lang="fr-CH" dirty="0"/>
            </a:p>
          </p:txBody>
        </p:sp>
        <p:pic>
          <p:nvPicPr>
            <p:cNvPr id="33" name="Graphique 32" descr="Point d’insertion vers le bas avec un remplissage uni">
              <a:extLst>
                <a:ext uri="{FF2B5EF4-FFF2-40B4-BE49-F238E27FC236}">
                  <a16:creationId xmlns:a16="http://schemas.microsoft.com/office/drawing/2014/main" id="{F9FDC5CF-BC1F-41A5-5371-560173CC8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74881" y="3113536"/>
              <a:ext cx="515329" cy="515329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C4035C5-9F0C-DA11-8D7A-9A05B3C0FC5E}"/>
              </a:ext>
            </a:extLst>
          </p:cNvPr>
          <p:cNvGrpSpPr/>
          <p:nvPr/>
        </p:nvGrpSpPr>
        <p:grpSpPr>
          <a:xfrm>
            <a:off x="963276" y="3224219"/>
            <a:ext cx="2270884" cy="717631"/>
            <a:chOff x="5968678" y="3084821"/>
            <a:chExt cx="1230776" cy="5440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352A7A-955F-A377-5627-3BC555FD1C6C}"/>
                </a:ext>
              </a:extLst>
            </p:cNvPr>
            <p:cNvSpPr/>
            <p:nvPr/>
          </p:nvSpPr>
          <p:spPr>
            <a:xfrm>
              <a:off x="5968678" y="3084821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3200" dirty="0"/>
                <a:t>Move 2</a:t>
              </a:r>
              <a:endParaRPr lang="fr-CH" dirty="0"/>
            </a:p>
          </p:txBody>
        </p:sp>
        <p:pic>
          <p:nvPicPr>
            <p:cNvPr id="58" name="Graphique 57" descr="Point d’insertion vers le bas avec un remplissage uni">
              <a:extLst>
                <a:ext uri="{FF2B5EF4-FFF2-40B4-BE49-F238E27FC236}">
                  <a16:creationId xmlns:a16="http://schemas.microsoft.com/office/drawing/2014/main" id="{3598AB22-FC64-22AF-1DD6-89D2B8C3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74881" y="3113536"/>
              <a:ext cx="515329" cy="515329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7CA1BDB-15A1-883D-462C-C061FC5E22F0}"/>
              </a:ext>
            </a:extLst>
          </p:cNvPr>
          <p:cNvGrpSpPr/>
          <p:nvPr/>
        </p:nvGrpSpPr>
        <p:grpSpPr>
          <a:xfrm>
            <a:off x="6375404" y="5800766"/>
            <a:ext cx="2270884" cy="717634"/>
            <a:chOff x="5968678" y="3084819"/>
            <a:chExt cx="1230776" cy="5440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C52EE2-C906-39C1-286D-DC3EE5F88915}"/>
                </a:ext>
              </a:extLst>
            </p:cNvPr>
            <p:cNvSpPr/>
            <p:nvPr/>
          </p:nvSpPr>
          <p:spPr>
            <a:xfrm>
              <a:off x="5968678" y="3084819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3200" dirty="0"/>
                <a:t>Object</a:t>
              </a:r>
              <a:endParaRPr lang="fr-CH" dirty="0"/>
            </a:p>
          </p:txBody>
        </p:sp>
        <p:pic>
          <p:nvPicPr>
            <p:cNvPr id="64" name="Graphique 63" descr="Point d’insertion vers le bas avec un remplissage uni">
              <a:extLst>
                <a:ext uri="{FF2B5EF4-FFF2-40B4-BE49-F238E27FC236}">
                  <a16:creationId xmlns:a16="http://schemas.microsoft.com/office/drawing/2014/main" id="{8E401672-5BF8-6E7E-7CA3-C95411938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74881" y="3113536"/>
              <a:ext cx="515329" cy="515329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7C43C12-1F21-5B96-1104-18A9D01D8FB9}"/>
              </a:ext>
            </a:extLst>
          </p:cNvPr>
          <p:cNvGrpSpPr/>
          <p:nvPr/>
        </p:nvGrpSpPr>
        <p:grpSpPr>
          <a:xfrm>
            <a:off x="3821593" y="5780929"/>
            <a:ext cx="2270884" cy="717635"/>
            <a:chOff x="5968678" y="3084818"/>
            <a:chExt cx="1230776" cy="54404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60A96C-DCCA-6BA2-F275-F2F9387957C8}"/>
                </a:ext>
              </a:extLst>
            </p:cNvPr>
            <p:cNvSpPr/>
            <p:nvPr/>
          </p:nvSpPr>
          <p:spPr>
            <a:xfrm>
              <a:off x="5968678" y="3084818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3200" dirty="0"/>
                <a:t>Talent</a:t>
              </a:r>
              <a:endParaRPr lang="fr-CH" dirty="0"/>
            </a:p>
          </p:txBody>
        </p:sp>
        <p:pic>
          <p:nvPicPr>
            <p:cNvPr id="67" name="Graphique 66" descr="Point d’insertion vers le bas avec un remplissage uni">
              <a:extLst>
                <a:ext uri="{FF2B5EF4-FFF2-40B4-BE49-F238E27FC236}">
                  <a16:creationId xmlns:a16="http://schemas.microsoft.com/office/drawing/2014/main" id="{017B65D7-E456-8F36-3EC8-7A1BB0B1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74881" y="3113536"/>
              <a:ext cx="515329" cy="515329"/>
            </a:xfrm>
            <a:prstGeom prst="rect">
              <a:avLst/>
            </a:prstGeom>
          </p:spPr>
        </p:pic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DAB2D5B-6902-3578-5F5B-37B44E780D16}"/>
              </a:ext>
            </a:extLst>
          </p:cNvPr>
          <p:cNvSpPr txBox="1"/>
          <p:nvPr/>
        </p:nvSpPr>
        <p:spPr>
          <a:xfrm>
            <a:off x="9361682" y="1797961"/>
            <a:ext cx="17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000" dirty="0"/>
              <a:t>Stats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E4CCA2D-03F1-2AD2-1EBE-330A549ECA84}"/>
              </a:ext>
            </a:extLst>
          </p:cNvPr>
          <p:cNvSpPr txBox="1"/>
          <p:nvPr/>
        </p:nvSpPr>
        <p:spPr>
          <a:xfrm>
            <a:off x="8887008" y="3106802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Atk</a:t>
            </a:r>
            <a:endParaRPr lang="fr-CH" sz="28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EF5635F-F2F5-DAC4-B7C8-5CFA21855D51}"/>
              </a:ext>
            </a:extLst>
          </p:cNvPr>
          <p:cNvSpPr txBox="1"/>
          <p:nvPr/>
        </p:nvSpPr>
        <p:spPr>
          <a:xfrm>
            <a:off x="8873207" y="3573359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Def</a:t>
            </a:r>
            <a:endParaRPr lang="fr-CH" sz="28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D3A762-B2F9-DB8A-E845-A638E5402F23}"/>
              </a:ext>
            </a:extLst>
          </p:cNvPr>
          <p:cNvSpPr txBox="1"/>
          <p:nvPr/>
        </p:nvSpPr>
        <p:spPr>
          <a:xfrm>
            <a:off x="8705431" y="4120270"/>
            <a:ext cx="134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Atk</a:t>
            </a:r>
            <a:r>
              <a:rPr lang="fr-CH" sz="2800" dirty="0"/>
              <a:t> </a:t>
            </a:r>
            <a:r>
              <a:rPr lang="fr-CH" sz="2800" dirty="0" err="1"/>
              <a:t>spe</a:t>
            </a:r>
            <a:endParaRPr lang="fr-CH" sz="28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95F3DBD-7AF2-342A-4F47-5FCF2B9B2383}"/>
              </a:ext>
            </a:extLst>
          </p:cNvPr>
          <p:cNvSpPr txBox="1"/>
          <p:nvPr/>
        </p:nvSpPr>
        <p:spPr>
          <a:xfrm>
            <a:off x="8629232" y="4610518"/>
            <a:ext cx="150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Def</a:t>
            </a:r>
            <a:r>
              <a:rPr lang="fr-CH" sz="2800" dirty="0"/>
              <a:t> </a:t>
            </a:r>
            <a:r>
              <a:rPr lang="fr-CH" sz="2800" dirty="0" err="1"/>
              <a:t>spe</a:t>
            </a:r>
            <a:endParaRPr lang="fr-CH" sz="28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1082AB9-A275-06D8-56A2-D091A435CDF4}"/>
              </a:ext>
            </a:extLst>
          </p:cNvPr>
          <p:cNvSpPr txBox="1"/>
          <p:nvPr/>
        </p:nvSpPr>
        <p:spPr>
          <a:xfrm>
            <a:off x="8826329" y="5133506"/>
            <a:ext cx="122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Speed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C98606B-9EA9-93F5-063C-3F0A0A75F910}"/>
              </a:ext>
            </a:extLst>
          </p:cNvPr>
          <p:cNvSpPr txBox="1"/>
          <p:nvPr/>
        </p:nvSpPr>
        <p:spPr>
          <a:xfrm>
            <a:off x="8880402" y="2637380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Hp</a:t>
            </a:r>
            <a:endParaRPr lang="fr-CH" sz="2800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43BA9356-ECBA-AA9E-FFCB-B9A28D3D1389}"/>
              </a:ext>
            </a:extLst>
          </p:cNvPr>
          <p:cNvSpPr txBox="1"/>
          <p:nvPr/>
        </p:nvSpPr>
        <p:spPr>
          <a:xfrm>
            <a:off x="10606927" y="2627830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XXX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9E050DF-EA34-8D42-8631-D2243BC6AAF8}"/>
              </a:ext>
            </a:extLst>
          </p:cNvPr>
          <p:cNvSpPr txBox="1"/>
          <p:nvPr/>
        </p:nvSpPr>
        <p:spPr>
          <a:xfrm>
            <a:off x="10606927" y="3125640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XXX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D2DBDDD-598B-8951-8DBB-0E0EA6488BB2}"/>
              </a:ext>
            </a:extLst>
          </p:cNvPr>
          <p:cNvSpPr txBox="1"/>
          <p:nvPr/>
        </p:nvSpPr>
        <p:spPr>
          <a:xfrm>
            <a:off x="10610258" y="3603273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XXX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3BE4B3B-BA8B-29C1-62D4-0BD303A1DB8F}"/>
              </a:ext>
            </a:extLst>
          </p:cNvPr>
          <p:cNvSpPr txBox="1"/>
          <p:nvPr/>
        </p:nvSpPr>
        <p:spPr>
          <a:xfrm>
            <a:off x="10619496" y="4169683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XXX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F0C7EC4-D6AF-38AB-8D44-B44CCC54B85C}"/>
              </a:ext>
            </a:extLst>
          </p:cNvPr>
          <p:cNvSpPr txBox="1"/>
          <p:nvPr/>
        </p:nvSpPr>
        <p:spPr>
          <a:xfrm>
            <a:off x="10619496" y="4647392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XXX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C1C4206-D994-24AA-605A-288641E3FF59}"/>
              </a:ext>
            </a:extLst>
          </p:cNvPr>
          <p:cNvSpPr txBox="1"/>
          <p:nvPr/>
        </p:nvSpPr>
        <p:spPr>
          <a:xfrm>
            <a:off x="10606927" y="5153343"/>
            <a:ext cx="9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XXX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03B087D-02E1-D7C6-C60B-D444713A1CE9}"/>
              </a:ext>
            </a:extLst>
          </p:cNvPr>
          <p:cNvGrpSpPr/>
          <p:nvPr/>
        </p:nvGrpSpPr>
        <p:grpSpPr>
          <a:xfrm>
            <a:off x="1166148" y="113538"/>
            <a:ext cx="734345" cy="717631"/>
            <a:chOff x="11097492" y="1126931"/>
            <a:chExt cx="734345" cy="71763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7FE867-C75F-8D7F-3A38-292F1351D639}"/>
                </a:ext>
              </a:extLst>
            </p:cNvPr>
            <p:cNvSpPr/>
            <p:nvPr/>
          </p:nvSpPr>
          <p:spPr>
            <a:xfrm>
              <a:off x="11097492" y="1126931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87" name="Graphique 86" descr="Disque avec un remplissage uni">
              <a:extLst>
                <a:ext uri="{FF2B5EF4-FFF2-40B4-BE49-F238E27FC236}">
                  <a16:creationId xmlns:a16="http://schemas.microsoft.com/office/drawing/2014/main" id="{18BBFB99-0824-F5D7-F0EC-1930EEB8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59910" y="1186337"/>
              <a:ext cx="609507" cy="609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69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E7372-E345-BD31-4955-DC02B16ED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8240B91-08D0-9F2A-4386-4E2495981A4E}"/>
              </a:ext>
            </a:extLst>
          </p:cNvPr>
          <p:cNvSpPr/>
          <p:nvPr/>
        </p:nvSpPr>
        <p:spPr>
          <a:xfrm>
            <a:off x="0" y="1"/>
            <a:ext cx="12192000" cy="92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77ECC7C-8F35-C0EB-4CDC-4268BFB6FB83}"/>
              </a:ext>
            </a:extLst>
          </p:cNvPr>
          <p:cNvSpPr/>
          <p:nvPr/>
        </p:nvSpPr>
        <p:spPr>
          <a:xfrm>
            <a:off x="11285316" y="208344"/>
            <a:ext cx="601884" cy="6134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9BD45F-6087-299A-6E6B-78976C08003B}"/>
              </a:ext>
            </a:extLst>
          </p:cNvPr>
          <p:cNvSpPr txBox="1"/>
          <p:nvPr/>
        </p:nvSpPr>
        <p:spPr>
          <a:xfrm>
            <a:off x="3423647" y="83513"/>
            <a:ext cx="534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dirty="0" err="1"/>
              <a:t>Add</a:t>
            </a:r>
            <a:r>
              <a:rPr lang="fr-CH" sz="4400" dirty="0"/>
              <a:t> a </a:t>
            </a:r>
            <a:r>
              <a:rPr lang="fr-CH" sz="4400" dirty="0" err="1"/>
              <a:t>pokemon</a:t>
            </a:r>
            <a:endParaRPr lang="fr-CH" sz="4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1F86082-298A-10F9-E734-1F96C27D55B1}"/>
              </a:ext>
            </a:extLst>
          </p:cNvPr>
          <p:cNvSpPr txBox="1"/>
          <p:nvPr/>
        </p:nvSpPr>
        <p:spPr>
          <a:xfrm>
            <a:off x="9866545" y="253463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Logout</a:t>
            </a:r>
            <a:endParaRPr lang="fr-CH" sz="2800" dirty="0"/>
          </a:p>
        </p:txBody>
      </p:sp>
      <p:pic>
        <p:nvPicPr>
          <p:cNvPr id="36" name="Graphique 35" descr="Utilisateur contour">
            <a:extLst>
              <a:ext uri="{FF2B5EF4-FFF2-40B4-BE49-F238E27FC236}">
                <a16:creationId xmlns:a16="http://schemas.microsoft.com/office/drawing/2014/main" id="{BD6207FF-DFC2-7500-AFE6-A8384E5F8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1985" y="248162"/>
            <a:ext cx="568546" cy="56854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F8EC251B-A321-3682-12BD-7489FA9D000C}"/>
              </a:ext>
            </a:extLst>
          </p:cNvPr>
          <p:cNvGrpSpPr/>
          <p:nvPr/>
        </p:nvGrpSpPr>
        <p:grpSpPr>
          <a:xfrm>
            <a:off x="304800" y="109813"/>
            <a:ext cx="734345" cy="717631"/>
            <a:chOff x="304800" y="208344"/>
            <a:chExt cx="734345" cy="7176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A4CE8-ACFE-7B33-3015-B958A81BCCD6}"/>
                </a:ext>
              </a:extLst>
            </p:cNvPr>
            <p:cNvSpPr/>
            <p:nvPr/>
          </p:nvSpPr>
          <p:spPr>
            <a:xfrm>
              <a:off x="304800" y="208344"/>
              <a:ext cx="734345" cy="7176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pic>
          <p:nvPicPr>
            <p:cNvPr id="7" name="Graphique 6" descr="Point d’insertion vers la gauche avec un remplissage uni">
              <a:extLst>
                <a:ext uri="{FF2B5EF4-FFF2-40B4-BE49-F238E27FC236}">
                  <a16:creationId xmlns:a16="http://schemas.microsoft.com/office/drawing/2014/main" id="{EDC878AB-38FF-CEA3-27AB-DA8F7F6F2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963" y="255943"/>
              <a:ext cx="587709" cy="587709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F9DEB4B-8AF1-02EC-7AB7-816DCB7EE1A8}"/>
              </a:ext>
            </a:extLst>
          </p:cNvPr>
          <p:cNvSpPr/>
          <p:nvPr/>
        </p:nvSpPr>
        <p:spPr>
          <a:xfrm>
            <a:off x="9485451" y="2220147"/>
            <a:ext cx="1904038" cy="5311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A2F8E0E8-B697-4608-F1CD-38FE9D1EF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6454" y="2220147"/>
            <a:ext cx="531138" cy="53113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7C01E70-5EC1-7620-A259-FD2A0F10E312}"/>
              </a:ext>
            </a:extLst>
          </p:cNvPr>
          <p:cNvGrpSpPr/>
          <p:nvPr/>
        </p:nvGrpSpPr>
        <p:grpSpPr>
          <a:xfrm>
            <a:off x="5301164" y="2171349"/>
            <a:ext cx="1263932" cy="620811"/>
            <a:chOff x="5840733" y="2175310"/>
            <a:chExt cx="1263932" cy="6208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98B06-39B2-5AD2-502E-D10AA8A969B7}"/>
                </a:ext>
              </a:extLst>
            </p:cNvPr>
            <p:cNvSpPr/>
            <p:nvPr/>
          </p:nvSpPr>
          <p:spPr>
            <a:xfrm>
              <a:off x="5840733" y="2220147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/>
                <a:t>Talent</a:t>
              </a:r>
            </a:p>
          </p:txBody>
        </p:sp>
        <p:pic>
          <p:nvPicPr>
            <p:cNvPr id="31" name="Graphique 30" descr="Point d’insertion vers le bas avec un remplissage uni">
              <a:extLst>
                <a:ext uri="{FF2B5EF4-FFF2-40B4-BE49-F238E27FC236}">
                  <a16:creationId xmlns:a16="http://schemas.microsoft.com/office/drawing/2014/main" id="{108BE096-25E2-0467-4EF1-A14D7BB90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3854" y="2175310"/>
              <a:ext cx="620811" cy="620811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806154C-D20E-349B-3F03-B3BA2FF5C20D}"/>
              </a:ext>
            </a:extLst>
          </p:cNvPr>
          <p:cNvGrpSpPr/>
          <p:nvPr/>
        </p:nvGrpSpPr>
        <p:grpSpPr>
          <a:xfrm>
            <a:off x="1963554" y="2175310"/>
            <a:ext cx="1358383" cy="620811"/>
            <a:chOff x="1963554" y="2175310"/>
            <a:chExt cx="1358383" cy="62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6FCAD2-833C-F750-EB48-7FBDB11E3F94}"/>
                </a:ext>
              </a:extLst>
            </p:cNvPr>
            <p:cNvSpPr/>
            <p:nvPr/>
          </p:nvSpPr>
          <p:spPr>
            <a:xfrm>
              <a:off x="1963554" y="2220147"/>
              <a:ext cx="1358383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/>
                <a:t>Type 1</a:t>
              </a:r>
            </a:p>
          </p:txBody>
        </p:sp>
        <p:pic>
          <p:nvPicPr>
            <p:cNvPr id="35" name="Graphique 34" descr="Point d’insertion vers le bas avec un remplissage uni">
              <a:extLst>
                <a:ext uri="{FF2B5EF4-FFF2-40B4-BE49-F238E27FC236}">
                  <a16:creationId xmlns:a16="http://schemas.microsoft.com/office/drawing/2014/main" id="{E024A4A6-5754-E5B6-CDBF-B515E5AC8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5438" y="2175310"/>
              <a:ext cx="620811" cy="620811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B170DA3-C071-3E46-D601-EBDF8FBF038B}"/>
              </a:ext>
            </a:extLst>
          </p:cNvPr>
          <p:cNvGrpSpPr/>
          <p:nvPr/>
        </p:nvGrpSpPr>
        <p:grpSpPr>
          <a:xfrm>
            <a:off x="6870095" y="2171349"/>
            <a:ext cx="1230776" cy="620811"/>
            <a:chOff x="7793621" y="2175310"/>
            <a:chExt cx="1230776" cy="62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05D073-D936-D02F-5050-4C0BFB3FE825}"/>
                </a:ext>
              </a:extLst>
            </p:cNvPr>
            <p:cNvSpPr/>
            <p:nvPr/>
          </p:nvSpPr>
          <p:spPr>
            <a:xfrm>
              <a:off x="7793621" y="2220147"/>
              <a:ext cx="1230776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/>
                <a:t>Tier</a:t>
              </a:r>
            </a:p>
          </p:txBody>
        </p:sp>
        <p:pic>
          <p:nvPicPr>
            <p:cNvPr id="37" name="Graphique 36" descr="Point d’insertion vers le bas avec un remplissage uni">
              <a:extLst>
                <a:ext uri="{FF2B5EF4-FFF2-40B4-BE49-F238E27FC236}">
                  <a16:creationId xmlns:a16="http://schemas.microsoft.com/office/drawing/2014/main" id="{70A61940-E374-18FF-7647-BFED19AF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03586" y="2175310"/>
              <a:ext cx="620811" cy="620811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332C4E5-EF7C-3EB5-3186-D14C5DCA42EC}"/>
              </a:ext>
            </a:extLst>
          </p:cNvPr>
          <p:cNvGrpSpPr/>
          <p:nvPr/>
        </p:nvGrpSpPr>
        <p:grpSpPr>
          <a:xfrm>
            <a:off x="3632359" y="2171350"/>
            <a:ext cx="1358383" cy="620811"/>
            <a:chOff x="3780635" y="2172262"/>
            <a:chExt cx="1358383" cy="6208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C6741A-4A33-FA2E-AC3A-CF5B52ACAD17}"/>
                </a:ext>
              </a:extLst>
            </p:cNvPr>
            <p:cNvSpPr/>
            <p:nvPr/>
          </p:nvSpPr>
          <p:spPr>
            <a:xfrm>
              <a:off x="3780635" y="2220147"/>
              <a:ext cx="1358383" cy="531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/>
                <a:t>Type 2</a:t>
              </a:r>
            </a:p>
          </p:txBody>
        </p:sp>
        <p:pic>
          <p:nvPicPr>
            <p:cNvPr id="40" name="Graphique 39" descr="Point d’insertion vers le bas avec un remplissage uni">
              <a:extLst>
                <a:ext uri="{FF2B5EF4-FFF2-40B4-BE49-F238E27FC236}">
                  <a16:creationId xmlns:a16="http://schemas.microsoft.com/office/drawing/2014/main" id="{B25FF2AF-0DCA-931A-578B-4841975F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8207" y="2172262"/>
              <a:ext cx="620811" cy="620811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F3847-A97E-3D5E-C40E-262F29F49A7B}"/>
              </a:ext>
            </a:extLst>
          </p:cNvPr>
          <p:cNvSpPr/>
          <p:nvPr/>
        </p:nvSpPr>
        <p:spPr>
          <a:xfrm>
            <a:off x="471662" y="3275297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2B351E-EC74-749E-9BA0-F1101FB0E653}"/>
              </a:ext>
            </a:extLst>
          </p:cNvPr>
          <p:cNvSpPr/>
          <p:nvPr/>
        </p:nvSpPr>
        <p:spPr>
          <a:xfrm>
            <a:off x="7686782" y="3273881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120A06-4889-E50E-716E-E933A90BC077}"/>
              </a:ext>
            </a:extLst>
          </p:cNvPr>
          <p:cNvSpPr/>
          <p:nvPr/>
        </p:nvSpPr>
        <p:spPr>
          <a:xfrm>
            <a:off x="5877641" y="3275297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C96390-B91C-B933-08C5-8CF9DA557261}"/>
              </a:ext>
            </a:extLst>
          </p:cNvPr>
          <p:cNvSpPr/>
          <p:nvPr/>
        </p:nvSpPr>
        <p:spPr>
          <a:xfrm>
            <a:off x="4079222" y="3275297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E1A820-8F1B-1DF9-0F93-873BC5AD4E0D}"/>
              </a:ext>
            </a:extLst>
          </p:cNvPr>
          <p:cNvSpPr/>
          <p:nvPr/>
        </p:nvSpPr>
        <p:spPr>
          <a:xfrm>
            <a:off x="2274222" y="3275297"/>
            <a:ext cx="1805000" cy="19223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254B2C-9A39-D1C7-13E0-ED5FFCB9072E}"/>
              </a:ext>
            </a:extLst>
          </p:cNvPr>
          <p:cNvSpPr/>
          <p:nvPr/>
        </p:nvSpPr>
        <p:spPr>
          <a:xfrm>
            <a:off x="9481060" y="3273881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F053C9-8DD0-ACF4-8AB2-B205693EA212}"/>
              </a:ext>
            </a:extLst>
          </p:cNvPr>
          <p:cNvSpPr/>
          <p:nvPr/>
        </p:nvSpPr>
        <p:spPr>
          <a:xfrm>
            <a:off x="471662" y="5192682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7" name="Graphique 56" descr="Curseur avec un remplissage uni">
            <a:extLst>
              <a:ext uri="{FF2B5EF4-FFF2-40B4-BE49-F238E27FC236}">
                <a16:creationId xmlns:a16="http://schemas.microsoft.com/office/drawing/2014/main" id="{785303EE-41A0-A8E7-DC53-E770A5E4F6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1082" y="4643725"/>
            <a:ext cx="658272" cy="658272"/>
          </a:xfrm>
          <a:prstGeom prst="rect">
            <a:avLst/>
          </a:prstGeom>
        </p:spPr>
      </p:pic>
      <p:pic>
        <p:nvPicPr>
          <p:cNvPr id="59" name="Graphique 58" descr="Réduit (soleil moyen) contour">
            <a:extLst>
              <a:ext uri="{FF2B5EF4-FFF2-40B4-BE49-F238E27FC236}">
                <a16:creationId xmlns:a16="http://schemas.microsoft.com/office/drawing/2014/main" id="{4AFFB10A-08AA-0D85-B847-858A901430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0407" y="4460627"/>
            <a:ext cx="706318" cy="706318"/>
          </a:xfrm>
          <a:prstGeom prst="rect">
            <a:avLst/>
          </a:prstGeom>
        </p:spPr>
      </p:pic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A423477-F2AD-F0B1-3707-55D667BF8618}"/>
              </a:ext>
            </a:extLst>
          </p:cNvPr>
          <p:cNvSpPr/>
          <p:nvPr/>
        </p:nvSpPr>
        <p:spPr>
          <a:xfrm>
            <a:off x="4899640" y="1228207"/>
            <a:ext cx="2392718" cy="5232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200" dirty="0" err="1"/>
              <a:t>Add</a:t>
            </a:r>
            <a:endParaRPr lang="fr-CH" sz="32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006B7E1-4EF0-8263-F1FC-968BD3E2B180}"/>
              </a:ext>
            </a:extLst>
          </p:cNvPr>
          <p:cNvSpPr txBox="1"/>
          <p:nvPr/>
        </p:nvSpPr>
        <p:spPr>
          <a:xfrm>
            <a:off x="393290" y="2220147"/>
            <a:ext cx="133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err="1"/>
              <a:t>Filters</a:t>
            </a:r>
            <a:r>
              <a:rPr lang="fr-CH" sz="2800" dirty="0"/>
              <a:t> :</a:t>
            </a:r>
          </a:p>
        </p:txBody>
      </p:sp>
      <p:pic>
        <p:nvPicPr>
          <p:cNvPr id="10" name="Image 9" descr="Une image contenant croquis, dessin humoristique, illustration, dessin&#10;&#10;Description générée automatiquement">
            <a:extLst>
              <a:ext uri="{FF2B5EF4-FFF2-40B4-BE49-F238E27FC236}">
                <a16:creationId xmlns:a16="http://schemas.microsoft.com/office/drawing/2014/main" id="{C56F1EA8-255A-B158-2D14-0BAC5C4B19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6" y="3369915"/>
            <a:ext cx="769044" cy="1146985"/>
          </a:xfrm>
          <a:prstGeom prst="rect">
            <a:avLst/>
          </a:prstGeom>
        </p:spPr>
      </p:pic>
      <p:pic>
        <p:nvPicPr>
          <p:cNvPr id="15" name="Image 14" descr="Une image contenant dessin, clipart, illustration, art&#10;&#10;Description générée automatiquement">
            <a:extLst>
              <a:ext uri="{FF2B5EF4-FFF2-40B4-BE49-F238E27FC236}">
                <a16:creationId xmlns:a16="http://schemas.microsoft.com/office/drawing/2014/main" id="{4BD09C8A-B9ED-1551-A0F3-D11F0458C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10" y="3343037"/>
            <a:ext cx="1163250" cy="1232948"/>
          </a:xfrm>
          <a:prstGeom prst="rect">
            <a:avLst/>
          </a:prstGeom>
        </p:spPr>
      </p:pic>
      <p:pic>
        <p:nvPicPr>
          <p:cNvPr id="17" name="Image 16" descr="Une image contenant dessin humoristique, dessin, Silhouette d’animal, art&#10;&#10;Description générée automatiquement">
            <a:extLst>
              <a:ext uri="{FF2B5EF4-FFF2-40B4-BE49-F238E27FC236}">
                <a16:creationId xmlns:a16="http://schemas.microsoft.com/office/drawing/2014/main" id="{1832802F-4A64-671C-BEE7-EE6A2C7DF4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55" y="3369915"/>
            <a:ext cx="1279607" cy="1103601"/>
          </a:xfrm>
          <a:prstGeom prst="rect">
            <a:avLst/>
          </a:prstGeom>
        </p:spPr>
      </p:pic>
      <p:pic>
        <p:nvPicPr>
          <p:cNvPr id="19" name="Image 18" descr="Une image contenant clipart, illustration, dessin humoristique, oiseau&#10;&#10;Description générée automatiquement">
            <a:extLst>
              <a:ext uri="{FF2B5EF4-FFF2-40B4-BE49-F238E27FC236}">
                <a16:creationId xmlns:a16="http://schemas.microsoft.com/office/drawing/2014/main" id="{DA00359D-AF78-0FE7-141F-F5B2D59548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22" y="3308740"/>
            <a:ext cx="769046" cy="1267245"/>
          </a:xfrm>
          <a:prstGeom prst="rect">
            <a:avLst/>
          </a:prstGeom>
        </p:spPr>
      </p:pic>
      <p:pic>
        <p:nvPicPr>
          <p:cNvPr id="21" name="Image 20" descr="Une image contenant clipart, Animation, Dessin animé, Silhouette d’animal&#10;&#10;Description générée automatiquement">
            <a:extLst>
              <a:ext uri="{FF2B5EF4-FFF2-40B4-BE49-F238E27FC236}">
                <a16:creationId xmlns:a16="http://schemas.microsoft.com/office/drawing/2014/main" id="{9616CF05-5E3B-049E-58DA-1BE6CB0988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08" y="3501270"/>
            <a:ext cx="1044472" cy="101563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06D83936-FF91-A469-A641-19C0FA8CF2BE}"/>
              </a:ext>
            </a:extLst>
          </p:cNvPr>
          <p:cNvSpPr txBox="1"/>
          <p:nvPr/>
        </p:nvSpPr>
        <p:spPr>
          <a:xfrm>
            <a:off x="607460" y="4615503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Name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898DF80-DDF4-7C05-13BD-05C8DD3BA988}"/>
              </a:ext>
            </a:extLst>
          </p:cNvPr>
          <p:cNvSpPr txBox="1"/>
          <p:nvPr/>
        </p:nvSpPr>
        <p:spPr>
          <a:xfrm>
            <a:off x="2401738" y="4615503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Name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D37CF49-4A7D-CD53-1B46-14631249EC6B}"/>
              </a:ext>
            </a:extLst>
          </p:cNvPr>
          <p:cNvSpPr txBox="1"/>
          <p:nvPr/>
        </p:nvSpPr>
        <p:spPr>
          <a:xfrm>
            <a:off x="4215020" y="4643725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Name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FA5F3E9-98F5-9641-F074-F046DE9F1D25}"/>
              </a:ext>
            </a:extLst>
          </p:cNvPr>
          <p:cNvSpPr txBox="1"/>
          <p:nvPr/>
        </p:nvSpPr>
        <p:spPr>
          <a:xfrm>
            <a:off x="6028302" y="4615503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Name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E8DAC32-F50D-48EA-300C-A818196B92EA}"/>
              </a:ext>
            </a:extLst>
          </p:cNvPr>
          <p:cNvSpPr txBox="1"/>
          <p:nvPr/>
        </p:nvSpPr>
        <p:spPr>
          <a:xfrm>
            <a:off x="7734248" y="4610844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Name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C7B19D1-D72A-2A5A-DDE1-F9D3C5ABE188}"/>
              </a:ext>
            </a:extLst>
          </p:cNvPr>
          <p:cNvSpPr txBox="1"/>
          <p:nvPr/>
        </p:nvSpPr>
        <p:spPr>
          <a:xfrm>
            <a:off x="9616858" y="4610844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Name</a:t>
            </a:r>
          </a:p>
        </p:txBody>
      </p:sp>
      <p:pic>
        <p:nvPicPr>
          <p:cNvPr id="13" name="Image 12" descr="Une image contenant clipart, dessin humoristique, Animation, illustration&#10;&#10;Description générée automatiquement">
            <a:extLst>
              <a:ext uri="{FF2B5EF4-FFF2-40B4-BE49-F238E27FC236}">
                <a16:creationId xmlns:a16="http://schemas.microsoft.com/office/drawing/2014/main" id="{36FD91E1-EEF6-B1AE-41FA-5A35222A0F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56" y="3570945"/>
            <a:ext cx="1068451" cy="906804"/>
          </a:xfrm>
          <a:prstGeom prst="rect">
            <a:avLst/>
          </a:prstGeom>
        </p:spPr>
      </p:pic>
      <p:pic>
        <p:nvPicPr>
          <p:cNvPr id="68" name="Image 67" descr="Une image contenant dessin humoristique, smiley, émoticône, clipart&#10;&#10;Description générée automatiquement">
            <a:extLst>
              <a:ext uri="{FF2B5EF4-FFF2-40B4-BE49-F238E27FC236}">
                <a16:creationId xmlns:a16="http://schemas.microsoft.com/office/drawing/2014/main" id="{06B03D5E-9595-0BDB-6D7B-170C8AD322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6" y="5396515"/>
            <a:ext cx="804775" cy="104731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F5E8E81-F250-EA7E-6837-A1304D21F6F2}"/>
              </a:ext>
            </a:extLst>
          </p:cNvPr>
          <p:cNvSpPr/>
          <p:nvPr/>
        </p:nvSpPr>
        <p:spPr>
          <a:xfrm>
            <a:off x="2274222" y="5195167"/>
            <a:ext cx="1805000" cy="192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695244B-C85F-3A2A-CF07-FFF2B9CF4299}"/>
              </a:ext>
            </a:extLst>
          </p:cNvPr>
          <p:cNvSpPr txBox="1"/>
          <p:nvPr/>
        </p:nvSpPr>
        <p:spPr>
          <a:xfrm>
            <a:off x="2410020" y="5720595"/>
            <a:ext cx="15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C9D75-952F-39CC-B0B2-7F51D60E1FE9}"/>
              </a:ext>
            </a:extLst>
          </p:cNvPr>
          <p:cNvSpPr/>
          <p:nvPr/>
        </p:nvSpPr>
        <p:spPr>
          <a:xfrm>
            <a:off x="8403385" y="2219235"/>
            <a:ext cx="765407" cy="531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849987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152</Words>
  <Application>Microsoft Office PowerPoint</Application>
  <PresentationFormat>Grand écran</PresentationFormat>
  <Paragraphs>80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Devanthéry Noa</dc:creator>
  <cp:lastModifiedBy>Devanthéry Noa</cp:lastModifiedBy>
  <cp:revision>80</cp:revision>
  <dcterms:created xsi:type="dcterms:W3CDTF">2024-10-10T06:18:55Z</dcterms:created>
  <dcterms:modified xsi:type="dcterms:W3CDTF">2024-10-10T08:59:36Z</dcterms:modified>
</cp:coreProperties>
</file>