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6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17" autoAdjust="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30E8-C560-4EA6-83AE-64C327A35464}" type="datetimeFigureOut">
              <a:rPr lang="fr-CH" smtClean="0"/>
              <a:t>14.12.2020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BDF6B-0D57-400E-A51C-952245C3B1B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2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BDF6B-0D57-400E-A51C-952245C3B1B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201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BDF6B-0D57-400E-A51C-952245C3B1B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47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BDF6B-0D57-400E-A51C-952245C3B1B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65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5C10D7-7A0D-4B9A-9553-F4DC8183F830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  <p:pic>
        <p:nvPicPr>
          <p:cNvPr id="14" name="Image 13" descr="Une image contenant bâtiment, dessin&#10;&#10;Description générée automatiquement">
            <a:extLst>
              <a:ext uri="{FF2B5EF4-FFF2-40B4-BE49-F238E27FC236}">
                <a16:creationId xmlns:a16="http://schemas.microsoft.com/office/drawing/2014/main" id="{57688AE5-CF17-44E1-A39E-4B556F8C95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819150"/>
            <a:ext cx="3454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353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9DD8-D3E2-455F-A2C0-CF404F0483A3}" type="datetime1">
              <a:rPr lang="fr-CH" smtClean="0"/>
              <a:t>14.12.2020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79547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9DD8-D3E2-455F-A2C0-CF404F0483A3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799423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9DD8-D3E2-455F-A2C0-CF404F0483A3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8730739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9DD8-D3E2-455F-A2C0-CF404F0483A3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4238908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9DD8-D3E2-455F-A2C0-CF404F0483A3}" type="datetime1">
              <a:rPr lang="fr-CH" smtClean="0"/>
              <a:t>14.12.2020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505265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9DD8-D3E2-455F-A2C0-CF404F0483A3}" type="datetime1">
              <a:rPr lang="fr-CH" smtClean="0"/>
              <a:t>14.12.2020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633482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E2DA42-B264-4E0E-9559-FA623DFC591F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2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E29E86-8CF4-4B21-B2AF-D93B385F6776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124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942011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16E5-14F3-4822-A8FF-241ADE26C59B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585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2C53-24D8-40E3-85DF-17D8BA212D62}" type="datetime1">
              <a:rPr lang="fr-CH" smtClean="0"/>
              <a:t>14.12.2020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0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F74E-EEE2-42C4-96DB-A2FA64208E55}" type="datetime1">
              <a:rPr lang="fr-CH" smtClean="0"/>
              <a:t>14.12.2020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602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54A1-2D16-44BB-8ED0-1144A4FCB121}" type="datetime1">
              <a:rPr lang="fr-CH" smtClean="0"/>
              <a:t>14.12.2020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519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13D1-FD56-4648-ABF0-F2A1581CAAEC}" type="datetime1">
              <a:rPr lang="fr-CH" smtClean="0"/>
              <a:t>14.12.2020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502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0CBB-68C4-40BB-A290-128AB7DA30F1}" type="datetime1">
              <a:rPr lang="fr-CH" smtClean="0"/>
              <a:t>14.12.2020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03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1B5B-08D5-4CC2-ABFB-42D3B8F4BE64}" type="datetime1">
              <a:rPr lang="fr-CH" smtClean="0"/>
              <a:t>14.12.2020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56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479DD8-D3E2-455F-A2C0-CF404F0483A3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1475FD8-BB06-451D-8831-C6F77884A43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8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1" Type="http://schemas.openxmlformats.org/officeDocument/2006/relationships/image" Target="../media/image4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image" Target="../media/image3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image" Target="../media/image6.png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image" Target="../media/image5.png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image" Target="../media/image4.png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image" Target="../media/image8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image" Target="../media/image3.png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notesSlide" Target="../notesSlides/notesSlide3.xml"/><Relationship Id="rId28" Type="http://schemas.openxmlformats.org/officeDocument/2006/relationships/image" Target="../media/image7.png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image" Target="../media/image10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6.png"/><Relationship Id="rId30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7280" y="730978"/>
            <a:ext cx="10058400" cy="3566160"/>
          </a:xfrm>
        </p:spPr>
        <p:txBody>
          <a:bodyPr>
            <a:normAutofit/>
          </a:bodyPr>
          <a:lstStyle/>
          <a:p>
            <a:r>
              <a:rPr lang="fr-CH" sz="6600" dirty="0">
                <a:solidFill>
                  <a:schemeClr val="tx1"/>
                </a:solidFill>
              </a:rPr>
              <a:t>Super Maintenance Web</a:t>
            </a:r>
            <a:endParaRPr lang="fr-CH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97280" y="4455618"/>
            <a:ext cx="10058400" cy="1671403"/>
          </a:xfrm>
        </p:spPr>
        <p:txBody>
          <a:bodyPr>
            <a:normAutofit fontScale="92500" lnSpcReduction="20000"/>
          </a:bodyPr>
          <a:lstStyle/>
          <a:p>
            <a:r>
              <a:rPr lang="fr-CH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 :</a:t>
            </a:r>
          </a:p>
          <a:p>
            <a:pPr marL="342900" indent="-342900">
              <a:buFontTx/>
              <a:buChar char="-"/>
            </a:pPr>
            <a:r>
              <a:rPr lang="fr-CH" cap="none" dirty="0">
                <a:solidFill>
                  <a:schemeClr val="accent1">
                    <a:lumMod val="75000"/>
                  </a:schemeClr>
                </a:solidFill>
              </a:rPr>
              <a:t>Chambaz Alan</a:t>
            </a:r>
          </a:p>
          <a:p>
            <a:pPr marL="342900" indent="-342900">
              <a:buFontTx/>
              <a:buChar char="-"/>
            </a:pPr>
            <a:r>
              <a:rPr lang="fr-CH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Pelletier Colin</a:t>
            </a:r>
          </a:p>
          <a:p>
            <a:pPr marL="342900" indent="-342900">
              <a:buFontTx/>
              <a:buChar char="-"/>
            </a:pPr>
            <a:r>
              <a:rPr lang="fr-CH" cap="none" dirty="0">
                <a:solidFill>
                  <a:schemeClr val="accent1">
                    <a:lumMod val="75000"/>
                  </a:schemeClr>
                </a:solidFill>
              </a:rPr>
              <a:t>Roso Sébastien</a:t>
            </a:r>
            <a:endParaRPr lang="fr-CH" cap="non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52535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3A82F692-72C5-4A58-B71D-72F848E4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CH" dirty="0"/>
              <a:t>Structure de l’app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57B78F19-DA1B-4E4E-AF02-99AA63D99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fr-CH" dirty="0"/>
              <a:t>Framework backend</a:t>
            </a:r>
          </a:p>
          <a:p>
            <a:r>
              <a:rPr lang="fr-CH" dirty="0"/>
              <a:t>Intégration de Vue via </a:t>
            </a:r>
            <a:r>
              <a:rPr lang="fr-CH" dirty="0" err="1"/>
              <a:t>Laravel</a:t>
            </a:r>
            <a:r>
              <a:rPr lang="fr-CH" dirty="0"/>
              <a:t> UI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22" name="Espace réservé de la date 3">
            <a:extLst>
              <a:ext uri="{FF2B5EF4-FFF2-40B4-BE49-F238E27FC236}">
                <a16:creationId xmlns:a16="http://schemas.microsoft.com/office/drawing/2014/main" id="{97444A91-3096-4E69-BA80-759AA5BD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/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331B2833-01C6-4882-9F3D-937B3CD7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1475FD8-BB06-451D-8831-C6F77884A431}" type="slidenum">
              <a:rPr lang="fr-CH" smtClean="0"/>
              <a:t>10</a:t>
            </a:fld>
            <a:endParaRPr lang="fr-CH" dirty="0"/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FC5518D2-483F-43C5-AA5C-A6B715AA0BCB}"/>
              </a:ext>
            </a:extLst>
          </p:cNvPr>
          <p:cNvSpPr/>
          <p:nvPr/>
        </p:nvSpPr>
        <p:spPr>
          <a:xfrm>
            <a:off x="8710159" y="3975591"/>
            <a:ext cx="9144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Data</a:t>
            </a:r>
          </a:p>
          <a:p>
            <a:pPr algn="ctr"/>
            <a:r>
              <a:rPr lang="fr-CH" dirty="0"/>
              <a:t>base</a:t>
            </a:r>
          </a:p>
        </p:txBody>
      </p:sp>
      <p:sp>
        <p:nvSpPr>
          <p:cNvPr id="25" name="Organigramme : Procédé 24">
            <a:extLst>
              <a:ext uri="{FF2B5EF4-FFF2-40B4-BE49-F238E27FC236}">
                <a16:creationId xmlns:a16="http://schemas.microsoft.com/office/drawing/2014/main" id="{A7755B70-C70C-4C15-9E62-104808EA854B}"/>
              </a:ext>
            </a:extLst>
          </p:cNvPr>
          <p:cNvSpPr/>
          <p:nvPr/>
        </p:nvSpPr>
        <p:spPr>
          <a:xfrm>
            <a:off x="6648671" y="3955538"/>
            <a:ext cx="1243265" cy="1315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Backend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F78C09C-B087-4A56-847D-0DA17648E7C6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 flipV="1">
            <a:off x="3459952" y="4613265"/>
            <a:ext cx="3188719" cy="5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B2A092B-01CE-4BD3-9C04-690A0B9CF84E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>
            <a:off x="7891936" y="4613265"/>
            <a:ext cx="818223" cy="10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MySQL — Wikipédia">
            <a:extLst>
              <a:ext uri="{FF2B5EF4-FFF2-40B4-BE49-F238E27FC236}">
                <a16:creationId xmlns:a16="http://schemas.microsoft.com/office/drawing/2014/main" id="{E95B6924-F0A3-4EDE-BAD0-A0AD65D4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356" y="5344653"/>
            <a:ext cx="1305962" cy="6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GitHub - laravel/laravel: A PHP framework for web artisans">
            <a:extLst>
              <a:ext uri="{FF2B5EF4-FFF2-40B4-BE49-F238E27FC236}">
                <a16:creationId xmlns:a16="http://schemas.microsoft.com/office/drawing/2014/main" id="{1F25A289-076E-4F16-A176-99B16F7D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88" y="5277993"/>
            <a:ext cx="1919229" cy="70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744FB1D-F572-441D-A7E1-2ABC055E76AA}"/>
              </a:ext>
            </a:extLst>
          </p:cNvPr>
          <p:cNvSpPr txBox="1"/>
          <p:nvPr/>
        </p:nvSpPr>
        <p:spPr>
          <a:xfrm>
            <a:off x="4003382" y="469977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Web service REST</a:t>
            </a:r>
          </a:p>
        </p:txBody>
      </p:sp>
      <p:pic>
        <p:nvPicPr>
          <p:cNvPr id="31" name="Picture 8" descr="How to build a web app with Vue, Vuetify and Axios | by Anoob Bava |  JavaScript In Plain English | Medium">
            <a:extLst>
              <a:ext uri="{FF2B5EF4-FFF2-40B4-BE49-F238E27FC236}">
                <a16:creationId xmlns:a16="http://schemas.microsoft.com/office/drawing/2014/main" id="{6E465C2F-7147-41AF-8A03-9BD29F202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56" y="5282893"/>
            <a:ext cx="2820928" cy="8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rganigramme : Procédé 31">
            <a:extLst>
              <a:ext uri="{FF2B5EF4-FFF2-40B4-BE49-F238E27FC236}">
                <a16:creationId xmlns:a16="http://schemas.microsoft.com/office/drawing/2014/main" id="{55CB585E-00D4-45E1-86A9-70E8E2953B02}"/>
              </a:ext>
            </a:extLst>
          </p:cNvPr>
          <p:cNvSpPr/>
          <p:nvPr/>
        </p:nvSpPr>
        <p:spPr>
          <a:xfrm>
            <a:off x="2270492" y="3960551"/>
            <a:ext cx="1189460" cy="1315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Frontend</a:t>
            </a:r>
          </a:p>
        </p:txBody>
      </p:sp>
      <p:pic>
        <p:nvPicPr>
          <p:cNvPr id="33" name="Picture 4" descr="GitHub - laravel/laravel: A PHP framework for web artisans">
            <a:extLst>
              <a:ext uri="{FF2B5EF4-FFF2-40B4-BE49-F238E27FC236}">
                <a16:creationId xmlns:a16="http://schemas.microsoft.com/office/drawing/2014/main" id="{E79F0F0B-9865-4486-AAF7-C68405E4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05" y="5989279"/>
            <a:ext cx="1919229" cy="70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95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BF99DB2-EF41-4F6E-8F4D-9F27CC0588BD}" type="datetime1">
              <a:rPr lang="fr-CH" smtClean="0"/>
              <a:t>14.12.2020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11</a:t>
            </a:fld>
            <a:endParaRPr lang="fr-CH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94CB6964-E85E-49DE-9167-2BAAE29A1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696740"/>
              </p:ext>
            </p:extLst>
          </p:nvPr>
        </p:nvGraphicFramePr>
        <p:xfrm>
          <a:off x="1155700" y="2603500"/>
          <a:ext cx="8824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713224511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2880525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6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Laravel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https://laravel.com/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5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/>
                        <a:t>VueJS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https://vuejs.org/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688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91490" y="2434728"/>
            <a:ext cx="10078765" cy="37347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Présentation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Démonstration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Présentation des technologies utilisées</a:t>
            </a: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6F12E29-3870-474B-9C86-1E01A6E15D96}" type="datetime1">
              <a:rPr lang="fr-CH" smtClean="0"/>
              <a:t>14.12.2020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9133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E1844-3426-4DA5-A48F-FE2F1D801A9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1B4E0-C055-436F-9484-6FFD12A8162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Gestion d’un parc de machines</a:t>
            </a:r>
          </a:p>
          <a:p>
            <a:pPr lvl="1"/>
            <a:r>
              <a:rPr lang="fr-CH" dirty="0"/>
              <a:t>Usinage</a:t>
            </a:r>
          </a:p>
          <a:p>
            <a:pPr lvl="1"/>
            <a:r>
              <a:rPr lang="fr-CH" dirty="0"/>
              <a:t>Module de chaîne de production</a:t>
            </a:r>
          </a:p>
          <a:p>
            <a:pPr lvl="1"/>
            <a:endParaRPr lang="fr-CH" dirty="0"/>
          </a:p>
          <a:p>
            <a:r>
              <a:rPr lang="fr-CH" dirty="0"/>
              <a:t>Facilite la maintenance et le dépannage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6608E-0735-4DD6-A0A2-03084DF5A8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FD75B1-B339-49F1-B981-EE43CF8BE93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766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2FED73C9-438B-471D-8CA0-64AA17AE32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37" y="1873020"/>
            <a:ext cx="1200004" cy="9590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9ABB57-A100-4219-ABC0-B800CD3DBA9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Problème de base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6B6B6-02E0-4F44-9A74-95B80E42ED0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EE37C6-2B91-41B0-AFC0-07EC59DB6F5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4</a:t>
            </a:fld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17F34F-5341-4B88-86A9-FC75E43E0DB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940798"/>
            <a:ext cx="3322324" cy="24150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771246-31E1-4508-A097-485D3B1147A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1940798"/>
            <a:ext cx="3322324" cy="24150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9A3B1F-6B32-4EFA-91DF-050338D0CE7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4129163"/>
            <a:ext cx="3322324" cy="24150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0BFDB5-D482-402E-81B9-0593BD0B2FA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62" y="4110535"/>
            <a:ext cx="3322324" cy="2415074"/>
          </a:xfrm>
          <a:prstGeom prst="rect">
            <a:avLst/>
          </a:prstGeom>
        </p:spPr>
      </p:pic>
      <p:pic>
        <p:nvPicPr>
          <p:cNvPr id="8" name="Image 7" descr="Une image contenant jouet&#10;&#10;Description générée automatiquement">
            <a:extLst>
              <a:ext uri="{FF2B5EF4-FFF2-40B4-BE49-F238E27FC236}">
                <a16:creationId xmlns:a16="http://schemas.microsoft.com/office/drawing/2014/main" id="{0A1DADFF-8834-4895-9C9B-83AD6BED148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6" y="5301775"/>
            <a:ext cx="1469423" cy="1469423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0647613-7580-475A-8D7A-427EE8DD88F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11042650" y="3606800"/>
            <a:ext cx="1020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D9613C8-A8B5-45F2-BAA8-352FD3DCDADD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12063230" y="2057400"/>
            <a:ext cx="0" cy="154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4F4BDE0-CE26-4E57-82B6-EC5E1B003B7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9067800" y="3606800"/>
            <a:ext cx="1020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3BD00DC-ED69-4F2D-9909-DAEB456FDF4B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9067800" y="2203450"/>
            <a:ext cx="0" cy="140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4409F6D8-F06F-42C5-8F82-6FB344412AA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61" y="3450133"/>
            <a:ext cx="1320803" cy="132080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4B689C-B15E-47A7-A2FD-5BC41900D8E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6600" y="5562600"/>
            <a:ext cx="409575" cy="1295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E2E839-E495-4A2B-8511-ABD56AEA370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458610" y="3450133"/>
            <a:ext cx="50792" cy="156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699878-A43C-4E4C-AB30-A356BC590EC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242710" y="3244850"/>
            <a:ext cx="507994" cy="25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862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8373 -0.445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2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3 -0.44537 L 0.08373 -0.24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3 -0.2449 L -0.67304 -0.283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39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04 -0.28333 L 0.15899 -0.24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2" y="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82813 0.035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06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13 0.03588 L 0.82813 -0.1645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13 -0.16459 L 0.91745 -0.184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45 -0.18403 L 0.72683 -0.1840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682 -0.18402 L 0.82813 -0.1645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13 -0.16459 L 0.82813 0.0358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13 0.03588 L 0.82813 -0.1645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0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15899 -0.2449 L -0.13711 0.0166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1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11 0.01667 L -0.16367 -0.25648 " pathEditMode="relative" rAng="0" ptsTypes="AA">
                                      <p:cBhvr>
                                        <p:cTn id="49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67 -0.25648 L -0.60351 -0.31597 " pathEditMode="relative" rAng="0" ptsTypes="AA">
                                      <p:cBhvr>
                                        <p:cTn id="52" dur="2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13 -0.16459 L 0.82813 0.03588 " pathEditMode="relative" rAng="0" ptsTypes="AA">
                                      <p:cBhvr>
                                        <p:cTn id="56" dur="1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13 0.03588 L 0.49948 0.11203 " pathEditMode="relative" rAng="0" ptsTypes="AA">
                                      <p:cBhvr>
                                        <p:cTn id="59" dur="1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948 0.11203 L 0.4987 0.29513 " pathEditMode="relative" rAng="0" ptsTypes="AA">
                                      <p:cBhvr>
                                        <p:cTn id="62" dur="1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87 0.29513 L 0.0237 0.2798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50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351 -0.31597 L 0.08373 -0.244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8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3 -0.2449 L 0.08373 -0.44537 " pathEditMode="relative" rAng="0" ptsTypes="AA">
                                      <p:cBhvr>
                                        <p:cTn id="72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3 -0.44537 L 0.08373 -0.2449 " pathEditMode="relative" rAng="0" ptsTypes="AA">
                                      <p:cBhvr>
                                        <p:cTn id="75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3 -0.2449 L -0.24492 -0.16875 " pathEditMode="relative" rAng="0" ptsTypes="AA">
                                      <p:cBhvr>
                                        <p:cTn id="78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92 -0.16875 L -0.2457 0.01436 " pathEditMode="relative" rAng="0" ptsTypes="AA">
                                      <p:cBhvr>
                                        <p:cTn id="81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7 0.01435 L -0.6582 -0.0064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2 -0.00648 L -0.2457 0.0143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4" y="11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2369 0.27986 L 0.4987 0.2951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7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2457 0.01435 L -0.24492 -0.16875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909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4987 0.29513 L 0.49948 0.11204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888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24492 -0.16875 L 0.15899 -0.2449 " pathEditMode="relative" rAng="0" ptsTypes="AA">
                                      <p:cBhvr>
                                        <p:cTn id="96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4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948 0.11203 L 0.82813 0.03588 " pathEditMode="relative" rAng="0" ptsTypes="AA">
                                      <p:cBhvr>
                                        <p:cTn id="99" dur="1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13 0.03588 L 0.82813 -0.1645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8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813 -0.16459 L 0.72682 -0.18403 " pathEditMode="relative" rAng="0" ptsTypes="AA">
                                      <p:cBhvr>
                                        <p:cTn id="105" dur="1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683 -0.18403 L 0.81745 -0.23959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745 -0.23959 L 0.82813 0.0358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F7CE2-D5B8-4CAC-8527-E9B09FD2088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Résumé de la situation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A73D2-04D1-402F-B63F-F9D819839D5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Recherche du responsable dans tout l’atelier</a:t>
            </a:r>
          </a:p>
          <a:p>
            <a:endParaRPr lang="fr-CH" dirty="0"/>
          </a:p>
          <a:p>
            <a:r>
              <a:rPr lang="fr-CH" dirty="0"/>
              <a:t>Recherche de documents</a:t>
            </a:r>
          </a:p>
          <a:p>
            <a:endParaRPr lang="fr-CH" dirty="0"/>
          </a:p>
          <a:p>
            <a:r>
              <a:rPr lang="fr-CH" dirty="0"/>
              <a:t>Impression de documents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3ED38-686D-48B3-8CE1-9D219DE4947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313D53-CE16-4CF8-B344-0637F3A69D0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3488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2FED73C9-438B-471D-8CA0-64AA17AE32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737" y="1873020"/>
            <a:ext cx="1200004" cy="9590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9ABB57-A100-4219-ABC0-B800CD3DBA9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6B6B6-02E0-4F44-9A74-95B80E42ED0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EE37C6-2B91-41B0-AFC0-07EC59DB6F5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6</a:t>
            </a:fld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17F34F-5341-4B88-86A9-FC75E43E0DB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940798"/>
            <a:ext cx="3322324" cy="24150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771246-31E1-4508-A097-485D3B1147A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1940798"/>
            <a:ext cx="3322324" cy="24150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9A3B1F-6B32-4EFA-91DF-050338D0CE7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4129163"/>
            <a:ext cx="3322324" cy="24150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0BFDB5-D482-402E-81B9-0593BD0B2FA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62" y="4110535"/>
            <a:ext cx="3322324" cy="2415074"/>
          </a:xfrm>
          <a:prstGeom prst="rect">
            <a:avLst/>
          </a:prstGeom>
        </p:spPr>
      </p:pic>
      <p:pic>
        <p:nvPicPr>
          <p:cNvPr id="8" name="Image 7" descr="Une image contenant jouet&#10;&#10;Description générée automatiquement">
            <a:extLst>
              <a:ext uri="{FF2B5EF4-FFF2-40B4-BE49-F238E27FC236}">
                <a16:creationId xmlns:a16="http://schemas.microsoft.com/office/drawing/2014/main" id="{0A1DADFF-8834-4895-9C9B-83AD6BED148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84" y="3809962"/>
            <a:ext cx="1469423" cy="1469423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0647613-7580-475A-8D7A-427EE8DD88F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11042650" y="3606800"/>
            <a:ext cx="1020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D9613C8-A8B5-45F2-BAA8-352FD3DCDADD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12063230" y="2057400"/>
            <a:ext cx="0" cy="154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4F4BDE0-CE26-4E57-82B6-EC5E1B003B72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9067800" y="3606800"/>
            <a:ext cx="1020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3BD00DC-ED69-4F2D-9909-DAEB456FDF4B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9067800" y="2203450"/>
            <a:ext cx="0" cy="140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4409F6D8-F06F-42C5-8F82-6FB344412AA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208" y="2168522"/>
            <a:ext cx="1320803" cy="132080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4B689C-B15E-47A7-A2FD-5BC41900D8E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6600" y="5562600"/>
            <a:ext cx="409575" cy="1295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E2E839-E495-4A2B-8511-ABD56AEA370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458610" y="3450133"/>
            <a:ext cx="50792" cy="156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699878-A43C-4E4C-AB30-A356BC590EC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242710" y="3244850"/>
            <a:ext cx="507994" cy="25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A494E68-E6BF-4AE9-9354-88C6701F8C64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13" y="323850"/>
            <a:ext cx="3322324" cy="651246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07AF26C-727D-434F-B79C-29BD2B671DD1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395662" y="1038225"/>
            <a:ext cx="5400675" cy="47815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1E3A1FE-81C4-46F3-99DE-534F0A7AD76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27" y="391131"/>
            <a:ext cx="3286757" cy="648610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6C618DE-6F5C-47AE-9F26-3DDF84D847D9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08" y="332391"/>
            <a:ext cx="3394363" cy="660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6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64427 -0.0986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14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427 -0.09861 L -0.29193 -0.1071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17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62B6A-7FDD-4770-A160-B15233ACECF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Avec Super Maintenance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65E96-CE03-4515-BE40-6867DD613F6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Pas de temps morts</a:t>
            </a:r>
          </a:p>
          <a:p>
            <a:endParaRPr lang="fr-CH" dirty="0"/>
          </a:p>
          <a:p>
            <a:r>
              <a:rPr lang="fr-CH" dirty="0"/>
              <a:t>Gestion du parc plus facile</a:t>
            </a:r>
          </a:p>
          <a:p>
            <a:endParaRPr lang="fr-CH" dirty="0"/>
          </a:p>
          <a:p>
            <a:r>
              <a:rPr lang="fr-CH" dirty="0"/>
              <a:t>Vision globale des machines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10570-F047-4C4C-BD91-B7E89E7E386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217C48-0B85-4166-A650-C0D92649640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3771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60BEC-B76F-4C1F-8A83-6EF500D62D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54AAC-F272-4B31-8541-8CC7DE58FD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7DA20A-CCAD-4E6D-9670-98D38512ED0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81532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E177A-C86E-4C3B-B80F-F8BD7468DE7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138FF-AA25-4CA0-AF1F-758B7D8ED78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err="1"/>
              <a:t>Laravel</a:t>
            </a:r>
            <a:r>
              <a:rPr lang="fr-CH" dirty="0"/>
              <a:t> (backend </a:t>
            </a:r>
            <a:r>
              <a:rPr lang="fr-CH" dirty="0" err="1"/>
              <a:t>framework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 err="1"/>
              <a:t>VueJS</a:t>
            </a:r>
            <a:r>
              <a:rPr lang="fr-CH" dirty="0"/>
              <a:t> (frontend </a:t>
            </a:r>
            <a:r>
              <a:rPr lang="fr-CH" dirty="0" err="1"/>
              <a:t>framework</a:t>
            </a:r>
            <a:r>
              <a:rPr lang="fr-CH" dirty="0"/>
              <a:t>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1D454-9595-4790-BC14-906B2ADA363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850563-89E0-4F11-B16F-D37CE59A4F86}" type="datetime1">
              <a:rPr lang="fr-CH" smtClean="0"/>
              <a:t>14.12.2020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4FC809-8E0E-4A93-A4DA-A6CD11B6D3A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475FD8-BB06-451D-8831-C6F77884A431}" type="slidenum">
              <a:rPr lang="fr-CH" smtClean="0"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702253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Personnalisé 6">
      <a:dk1>
        <a:sysClr val="windowText" lastClr="000000"/>
      </a:dk1>
      <a:lt1>
        <a:sysClr val="window" lastClr="FFFFFF"/>
      </a:lt1>
      <a:dk2>
        <a:srgbClr val="9FC0D5"/>
      </a:dk2>
      <a:lt2>
        <a:srgbClr val="DFE3E5"/>
      </a:lt2>
      <a:accent1>
        <a:srgbClr val="124163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D304A"/>
      </a:hlink>
      <a:folHlink>
        <a:srgbClr val="B26B02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150</Words>
  <Application>Microsoft Office PowerPoint</Application>
  <PresentationFormat>Grand écran</PresentationFormat>
  <Paragraphs>77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Direction Ion</vt:lpstr>
      <vt:lpstr>Super Maintenance Web</vt:lpstr>
      <vt:lpstr>Table des matières</vt:lpstr>
      <vt:lpstr>Présentation du projet</vt:lpstr>
      <vt:lpstr>Problème de base</vt:lpstr>
      <vt:lpstr>Résumé de la situation</vt:lpstr>
      <vt:lpstr>Solution</vt:lpstr>
      <vt:lpstr>Avec Super Maintenance Web</vt:lpstr>
      <vt:lpstr>Démonstration</vt:lpstr>
      <vt:lpstr>Technologies utilisées</vt:lpstr>
      <vt:lpstr>Structure de l’app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Devil’s Island</dc:title>
  <dc:creator>Pelletier Colin</dc:creator>
  <cp:lastModifiedBy>Sébastien Roso</cp:lastModifiedBy>
  <cp:revision>60</cp:revision>
  <dcterms:created xsi:type="dcterms:W3CDTF">2020-01-20T01:58:44Z</dcterms:created>
  <dcterms:modified xsi:type="dcterms:W3CDTF">2020-12-14T09:17:56Z</dcterms:modified>
</cp:coreProperties>
</file>