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bootstrap : framework pour le front-end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b</a:t>
            </a:r>
            <a:r>
              <a:rPr lang="fr"/>
              <a:t>ootswatch : thèmes pour bootstrap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rails-i18n : internationalisation (traduction de scaffold entre autre)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Recaptcha : captcha google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certified : pour que recaptcha fonctionne en local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Activeadmin : console d’administration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Paperclip: Upload images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Masonry : Place les images / vidéos de façon optimal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Kaminari : pagination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jQuery Turbolinks : empêche les noeuds auxquels on lie des événement de disparaître à cause de la gemme Turbolinks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pp.moqups.com/matbandeli@gmail.com/3jaeUgjYrE/view/page/a9e77dfe7?ui=0" TargetMode="External"/><Relationship Id="rId4" Type="http://schemas.openxmlformats.org/officeDocument/2006/relationships/hyperlink" Target="https://he-arc.github.io/YC_Movie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558825" y="43509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fr" sz="2400"/>
              <a:t>Bandelier Matthieu, Burri Bastien et Gygi Damien</a:t>
            </a:r>
          </a:p>
        </p:txBody>
      </p:sp>
      <p:pic>
        <p:nvPicPr>
          <p:cNvPr descr="carrousel_1_1520_550_000000.png" id="55" name="Shape 55"/>
          <p:cNvPicPr preferRelativeResize="0"/>
          <p:nvPr/>
        </p:nvPicPr>
        <p:blipFill rotWithShape="1">
          <a:blip r:embed="rId3">
            <a:alphaModFix/>
          </a:blip>
          <a:srcRect b="0" l="5928" r="3964" t="0"/>
          <a:stretch/>
        </p:blipFill>
        <p:spPr>
          <a:xfrm>
            <a:off x="0" y="0"/>
            <a:ext cx="9144000" cy="367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Répartitions des tâches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Matthieu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Design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Prestations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Bastien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Console administrateur - Activeadmin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Gestion de la galerie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Damien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Models/seeds</a:t>
            </a:r>
          </a:p>
          <a:p>
            <a:pPr indent="-228600" lvl="1" marL="914400">
              <a:spcBef>
                <a:spcPts val="0"/>
              </a:spcBef>
            </a:pPr>
            <a:r>
              <a:rPr lang="fr"/>
              <a:t>Pagination de la galerie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Demonstration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Améliorations possibles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Ajouter les vues news / donations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Calendrier disponibilités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Inscription utilisateur (remplissage automatique du formulaire de prestation)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Ajout de commentaire sur les images vidéos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Système de mail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Si c’était à refaire...</a:t>
            </a:r>
          </a:p>
        </p:txBody>
      </p:sp>
      <p:pic>
        <p:nvPicPr>
          <p:cNvPr descr="windows-10-linux-filesystem.jp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875" y="2870000"/>
            <a:ext cx="3057975" cy="169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xresdefault.jpg"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1975" y="2492750"/>
            <a:ext cx="3439800" cy="2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chemeClr val="lt2"/>
                </a:solidFill>
              </a:rPr>
              <a:t>Questions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Introduction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Objectifs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Technologies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“Gemmes”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Fonctionnalités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Répartitions des tâches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Démonstration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Améliorations possibles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YC_Movies est un association d’étudiants en cinéma et publicité.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Réalise plusieurs types de vidéos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L’association n’a pas de site web (utilisation de Facebook)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Objectifs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Mettre l’accent sur la partie visible par le client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Responsive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Inspiré du site d’apple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Implémentation d’une interface d’administration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Permet du contenu dynamique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YCMovies doit être capable de gérer leur contenu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Implémentation de l’onglet galerie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Affichage d’images &amp; vidéos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Implémentation de l’onglet news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Possibilité </a:t>
            </a:r>
            <a:r>
              <a:rPr lang="fr"/>
              <a:t>d'ajouter</a:t>
            </a:r>
            <a:r>
              <a:rPr lang="fr"/>
              <a:t> du contenu sous forme de textes &amp; images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Technologies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Postgres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Javascript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JQuery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AJAX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CoffeeScript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Sass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“Gemmes”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Bootstrap + Bootswatch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rails-i18n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Recaptcha + certified (dev)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Activeadmin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Paperclip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Masonry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Kaminari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jQuery Turbolinks, autoprefixer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Fonctionnalités - Design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fr"/>
              <a:t>Exigences de YC_Movies</a:t>
            </a:r>
            <a:br>
              <a:rPr lang="fr"/>
            </a:b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fr" u="sng">
                <a:solidFill>
                  <a:schemeClr val="hlink"/>
                </a:solidFill>
                <a:hlinkClick r:id="rId3"/>
              </a:rPr>
              <a:t>Schémas interactifs</a:t>
            </a:r>
            <a:br>
              <a:rPr lang="fr"/>
            </a:b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fr"/>
              <a:t>Aperçu sur </a:t>
            </a:r>
            <a:r>
              <a:rPr lang="fr" u="sng">
                <a:solidFill>
                  <a:schemeClr val="hlink"/>
                </a:solidFill>
                <a:hlinkClick r:id="rId4"/>
              </a:rPr>
              <a:t>gh-pages</a:t>
            </a:r>
            <a:br>
              <a:rPr lang="fr"/>
            </a:b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fr"/>
              <a:t>Résultats finaux sur srvz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Fonctionnalités - Demande de prestation  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Formulaire multi-étapes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Gestion des erreurs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Sécurité anti-spam (captcha, champ caché, …)</a:t>
            </a:r>
            <a:br>
              <a:rPr lang="fr"/>
            </a:br>
          </a:p>
          <a:p>
            <a:pPr indent="-228600" lvl="0" marL="457200">
              <a:spcBef>
                <a:spcPts val="0"/>
              </a:spcBef>
            </a:pPr>
            <a:r>
              <a:rPr lang="fr"/>
              <a:t>Fonctionnel sans java-script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Fonctionnalités - Interface administrateur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CRUD des images &amp; vidéos (Carrousel, prestations, page </a:t>
            </a:r>
            <a:r>
              <a:rPr lang="fr"/>
              <a:t>d'accueil</a:t>
            </a:r>
            <a:r>
              <a:rPr lang="fr"/>
              <a:t>)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CRUD des catégories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Uniquement le superadmin à la possibilité d’ajouter/supprimer un </a:t>
            </a:r>
            <a:r>
              <a:rPr lang="fr"/>
              <a:t>administrateur</a:t>
            </a:r>
            <a:br>
              <a:rPr lang="fr"/>
            </a:b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Possibilité d’activer/désactiver le captcha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