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518DA-72C0-4A8A-A145-2CFE69EC94AA}" type="datetimeFigureOut">
              <a:rPr lang="fr-CH" smtClean="0"/>
              <a:t>17.12.2017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6D27-900A-4644-BAAB-FCC29E23C9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115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6D27-900A-4644-BAAB-FCC29E23C98D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236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C5E0-AE53-446F-9AE7-1C9A3D59260A}" type="datetime1">
              <a:rPr lang="fr-CH" smtClean="0"/>
              <a:t>17.12.2017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Charles Ombang Ndo - Thomas Lovis - Luc Gigon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111C-E516-4626-8488-AEB3A055F4DF}" type="slidenum">
              <a:rPr lang="fr-CH" smtClean="0"/>
              <a:t>‹N°›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/>
          <a:srcRect t="29111" b="28222"/>
          <a:stretch/>
        </p:blipFill>
        <p:spPr>
          <a:xfrm>
            <a:off x="628650" y="6140775"/>
            <a:ext cx="1361017" cy="5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6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774-4895-4253-A5EA-4E6E820D9715}" type="datetime1">
              <a:rPr lang="fr-CH" smtClean="0"/>
              <a:t>17.12.2017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Charles Ombang Ndo - Thomas Lovis - Luc Gigon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111C-E516-4626-8488-AEB3A055F4D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508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F01B-001A-4892-8ED8-7117F30344A5}" type="datetime1">
              <a:rPr lang="fr-CH" smtClean="0"/>
              <a:t>17.12.2017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Charles Ombang Ndo - Thomas Lovis - Luc Gigon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111C-E516-4626-8488-AEB3A055F4D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751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96F6-42AC-45C4-83FE-14C9C7EED406}" type="datetime1">
              <a:rPr lang="fr-CH" smtClean="0"/>
              <a:t>17.12.2017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Charles Ombang Ndo - Thomas Lovis - Luc Gigon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111C-E516-4626-8488-AEB3A055F4DF}" type="slidenum">
              <a:rPr lang="fr-CH" smtClean="0"/>
              <a:t>‹N°›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/>
          <a:srcRect t="29111" b="28222"/>
          <a:stretch/>
        </p:blipFill>
        <p:spPr>
          <a:xfrm>
            <a:off x="628650" y="6140775"/>
            <a:ext cx="1361017" cy="5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1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EE7E-98B1-4FC1-86B8-5DFE2ADA915B}" type="datetime1">
              <a:rPr lang="fr-CH" smtClean="0"/>
              <a:t>17.12.2017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Charles Ombang Ndo - Thomas Lovis - Luc Gigon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111C-E516-4626-8488-AEB3A055F4DF}" type="slidenum">
              <a:rPr lang="fr-CH" smtClean="0"/>
              <a:t>‹N°›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/>
          <a:srcRect t="29111" b="28222"/>
          <a:stretch/>
        </p:blipFill>
        <p:spPr>
          <a:xfrm>
            <a:off x="628650" y="6140775"/>
            <a:ext cx="1361017" cy="5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11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37E-B392-4059-8A46-9831405E9755}" type="datetime1">
              <a:rPr lang="fr-CH" smtClean="0"/>
              <a:t>17.12.2017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Charles Ombang Ndo - Thomas Lovis - Luc Gigon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111C-E516-4626-8488-AEB3A055F4D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504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499E-CD44-46C3-9684-1BC2F55F6E6A}" type="datetime1">
              <a:rPr lang="fr-CH" smtClean="0"/>
              <a:t>17.12.2017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Charles Ombang Ndo - Thomas Lovis - Luc Gigon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111C-E516-4626-8488-AEB3A055F4D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607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930D-E6B9-4CC8-B1C2-7609B87D24BB}" type="datetime1">
              <a:rPr lang="fr-CH" smtClean="0"/>
              <a:t>17.12.2017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Charles Ombang Ndo - Thomas Lovis - Luc Gigon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111C-E516-4626-8488-AEB3A055F4D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021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647B-B7E1-4324-9D8D-BC13D68A5C88}" type="datetime1">
              <a:rPr lang="fr-CH" smtClean="0"/>
              <a:t>17.12.2017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Charles Ombang Ndo - Thomas Lovis - Luc Gigon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111C-E516-4626-8488-AEB3A055F4D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57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346B-3356-4189-8B81-5473E3536721}" type="datetime1">
              <a:rPr lang="fr-CH" smtClean="0"/>
              <a:t>17.12.2017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Charles Ombang Ndo - Thomas Lovis - Luc Gigon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111C-E516-4626-8488-AEB3A055F4D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502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6640-351D-4C26-A2FD-1ED901F9C8A3}" type="datetime1">
              <a:rPr lang="fr-CH" smtClean="0"/>
              <a:t>17.12.2017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Charles Ombang Ndo - Thomas Lovis - Luc Gigon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111C-E516-4626-8488-AEB3A055F4D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179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8B75-00C8-4ABF-8250-E5588CEC029E}" type="datetime1">
              <a:rPr lang="fr-CH" smtClean="0"/>
              <a:t>17.12.2017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Charles Ombang Ndo - Thomas Lovis - Luc Gigon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6111C-E516-4626-8488-AEB3A055F4D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427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350706"/>
          </a:xfrm>
        </p:spPr>
        <p:txBody>
          <a:bodyPr>
            <a:noAutofit/>
          </a:bodyPr>
          <a:lstStyle/>
          <a:p>
            <a:r>
              <a:rPr lang="fr-CH" sz="3200" dirty="0" smtClean="0">
                <a:latin typeface="Berlin Sans FB Demi" panose="020E0802020502020306" pitchFamily="34" charset="0"/>
              </a:rPr>
              <a:t>Cours développement Web</a:t>
            </a:r>
          </a:p>
          <a:p>
            <a:endParaRPr lang="fr-CH" sz="2800" dirty="0">
              <a:latin typeface="Berlin Sans FB Demi" panose="020E0802020502020306" pitchFamily="34" charset="0"/>
            </a:endParaRPr>
          </a:p>
          <a:p>
            <a:r>
              <a:rPr lang="fr-CH" sz="2000" dirty="0" smtClean="0">
                <a:latin typeface="Berlin Sans FB Demi" panose="020E0802020502020306" pitchFamily="34" charset="0"/>
              </a:rPr>
              <a:t>Charles Ombang Ndo</a:t>
            </a:r>
          </a:p>
          <a:p>
            <a:r>
              <a:rPr lang="fr-CH" sz="2000" dirty="0" smtClean="0">
                <a:latin typeface="Berlin Sans FB Demi" panose="020E0802020502020306" pitchFamily="34" charset="0"/>
              </a:rPr>
              <a:t> Thomas Lovis </a:t>
            </a:r>
          </a:p>
          <a:p>
            <a:r>
              <a:rPr lang="fr-CH" sz="2000" dirty="0" smtClean="0">
                <a:latin typeface="Berlin Sans FB Demi" panose="020E0802020502020306" pitchFamily="34" charset="0"/>
              </a:rPr>
              <a:t>Luc Gigon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38" y="1315777"/>
            <a:ext cx="3532394" cy="8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latin typeface="Berlin Sans FB Demi" panose="020E0802020502020306" pitchFamily="34" charset="0"/>
              </a:rPr>
              <a:t>Introduction</a:t>
            </a:r>
            <a:endParaRPr lang="fr-CH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3200" dirty="0" smtClean="0">
                <a:latin typeface="Berlin Sans FB Demi" panose="020E0802020502020306" pitchFamily="34" charset="0"/>
              </a:rPr>
              <a:t>Cadre : Développement Web</a:t>
            </a:r>
          </a:p>
          <a:p>
            <a:endParaRPr lang="fr-CH" sz="3200" dirty="0" smtClean="0">
              <a:latin typeface="Berlin Sans FB Demi" panose="020E0802020502020306" pitchFamily="34" charset="0"/>
            </a:endParaRPr>
          </a:p>
          <a:p>
            <a:r>
              <a:rPr lang="fr-CH" sz="3200" smtClean="0">
                <a:latin typeface="Berlin Sans FB Demi" panose="020E0802020502020306" pitchFamily="34" charset="0"/>
              </a:rPr>
              <a:t>Développé </a:t>
            </a:r>
            <a:r>
              <a:rPr lang="fr-CH" sz="3200" dirty="0" smtClean="0">
                <a:latin typeface="Berlin Sans FB Demi" panose="020E0802020502020306" pitchFamily="34" charset="0"/>
              </a:rPr>
              <a:t>avec </a:t>
            </a:r>
            <a:r>
              <a:rPr lang="fr-CH" sz="3200" dirty="0" err="1" smtClean="0">
                <a:latin typeface="Berlin Sans FB Demi" panose="020E0802020502020306" pitchFamily="34" charset="0"/>
              </a:rPr>
              <a:t>laravel</a:t>
            </a:r>
            <a:endParaRPr lang="fr-CH" sz="3200" dirty="0" smtClean="0">
              <a:latin typeface="Berlin Sans FB Demi" panose="020E0802020502020306" pitchFamily="34" charset="0"/>
            </a:endParaRPr>
          </a:p>
          <a:p>
            <a:pPr lvl="1"/>
            <a:r>
              <a:rPr lang="fr-CH" dirty="0" err="1" smtClean="0">
                <a:latin typeface="Berlin Sans FB Demi" panose="020E0802020502020306" pitchFamily="34" charset="0"/>
              </a:rPr>
              <a:t>FrameWork</a:t>
            </a:r>
            <a:r>
              <a:rPr lang="fr-CH" dirty="0" smtClean="0">
                <a:latin typeface="Berlin Sans FB Demi" panose="020E0802020502020306" pitchFamily="34" charset="0"/>
              </a:rPr>
              <a:t> PHP open source</a:t>
            </a:r>
          </a:p>
          <a:p>
            <a:endParaRPr lang="fr-CH" sz="3200" dirty="0" smtClean="0">
              <a:latin typeface="Berlin Sans FB Demi" panose="020E0802020502020306" pitchFamily="34" charset="0"/>
            </a:endParaRPr>
          </a:p>
          <a:p>
            <a:r>
              <a:rPr lang="fr-CH" sz="3200" dirty="0" smtClean="0">
                <a:latin typeface="Berlin Sans FB Demi" panose="020E0802020502020306" pitchFamily="34" charset="0"/>
              </a:rPr>
              <a:t>Utilisation d’un modèle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6" y="3153461"/>
            <a:ext cx="1935691" cy="169566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497667" y="6356351"/>
            <a:ext cx="3617383" cy="365125"/>
          </a:xfrm>
        </p:spPr>
        <p:txBody>
          <a:bodyPr/>
          <a:lstStyle/>
          <a:p>
            <a:r>
              <a:rPr lang="fr-CH" dirty="0" smtClean="0">
                <a:solidFill>
                  <a:schemeClr val="tx1"/>
                </a:solidFill>
              </a:rPr>
              <a:t>Charles Ombang Ndo - Thomas Lovis - Luc Gigon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111C-E516-4626-8488-AEB3A055F4DF}" type="slidenum">
              <a:rPr lang="fr-CH" smtClean="0">
                <a:solidFill>
                  <a:schemeClr val="tx1"/>
                </a:solidFill>
              </a:rPr>
              <a:t>2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latin typeface="Berlin Sans FB Demi" panose="020E0802020502020306" pitchFamily="34" charset="0"/>
              </a:rPr>
              <a:t>Buzz, Qu’est-ce que c’est ?</a:t>
            </a:r>
            <a:endParaRPr lang="fr-CH" dirty="0">
              <a:latin typeface="Berlin Sans FB Demi" panose="020E0802020502020306" pitchFamily="34" charset="0"/>
            </a:endParaRPr>
          </a:p>
        </p:txBody>
      </p:sp>
      <p:sp>
        <p:nvSpPr>
          <p:cNvPr id="6" name="Organigramme : Alternative 5"/>
          <p:cNvSpPr/>
          <p:nvPr/>
        </p:nvSpPr>
        <p:spPr>
          <a:xfrm>
            <a:off x="2362200" y="1990466"/>
            <a:ext cx="4419600" cy="1446467"/>
          </a:xfrm>
          <a:prstGeom prst="flowChartAlternateProcess">
            <a:avLst/>
          </a:prstGeom>
          <a:noFill/>
          <a:ln w="571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Site de location</a:t>
            </a:r>
            <a:endParaRPr lang="fr-CH" sz="40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111C-E516-4626-8488-AEB3A055F4DF}" type="slidenum">
              <a:rPr lang="fr-CH" smtClean="0">
                <a:solidFill>
                  <a:schemeClr val="tx1"/>
                </a:solidFill>
              </a:rPr>
              <a:t>3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497667" y="6356351"/>
            <a:ext cx="3617383" cy="365125"/>
          </a:xfrm>
        </p:spPr>
        <p:txBody>
          <a:bodyPr/>
          <a:lstStyle/>
          <a:p>
            <a:r>
              <a:rPr lang="fr-CH" dirty="0" smtClean="0">
                <a:solidFill>
                  <a:schemeClr val="tx1"/>
                </a:solidFill>
              </a:rPr>
              <a:t>Charles Ombang Ndo - Thomas Lovis - Luc Gigon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9" name="Organigramme : Alternative 8"/>
          <p:cNvSpPr/>
          <p:nvPr/>
        </p:nvSpPr>
        <p:spPr>
          <a:xfrm>
            <a:off x="2695575" y="4673595"/>
            <a:ext cx="3752850" cy="1230577"/>
          </a:xfrm>
          <a:prstGeom prst="flowChartAlternateProcess">
            <a:avLst/>
          </a:prstGeom>
          <a:noFill/>
          <a:ln w="571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Divisé en catégories</a:t>
            </a:r>
            <a:endParaRPr lang="fr-CH" sz="36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Flèche droite 4"/>
          <p:cNvSpPr/>
          <p:nvPr/>
        </p:nvSpPr>
        <p:spPr>
          <a:xfrm rot="5400000">
            <a:off x="4080934" y="3711311"/>
            <a:ext cx="982133" cy="6659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latin typeface="Berlin Sans FB Demi" panose="020E0802020502020306" pitchFamily="34" charset="0"/>
              </a:rPr>
              <a:t>Démo</a:t>
            </a:r>
            <a:endParaRPr lang="fr-CH" dirty="0">
              <a:latin typeface="Berlin Sans FB Demi" panose="020E0802020502020306" pitchFamily="34" charset="0"/>
            </a:endParaRPr>
          </a:p>
        </p:txBody>
      </p:sp>
      <p:sp>
        <p:nvSpPr>
          <p:cNvPr id="4" name="Organigramme : Alternative 3"/>
          <p:cNvSpPr/>
          <p:nvPr/>
        </p:nvSpPr>
        <p:spPr>
          <a:xfrm>
            <a:off x="2362200" y="2607203"/>
            <a:ext cx="4419600" cy="1642533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C’est parti</a:t>
            </a:r>
            <a:endParaRPr lang="fr-CH" sz="40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111C-E516-4626-8488-AEB3A055F4DF}" type="slidenum">
              <a:rPr lang="fr-CH" smtClean="0">
                <a:solidFill>
                  <a:schemeClr val="tx1"/>
                </a:solidFill>
              </a:rPr>
              <a:t>4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497667" y="6356351"/>
            <a:ext cx="3617383" cy="365125"/>
          </a:xfrm>
        </p:spPr>
        <p:txBody>
          <a:bodyPr/>
          <a:lstStyle/>
          <a:p>
            <a:r>
              <a:rPr lang="fr-CH" dirty="0" smtClean="0">
                <a:solidFill>
                  <a:schemeClr val="tx1"/>
                </a:solidFill>
              </a:rPr>
              <a:t>Charles Ombang Ndo - Thomas Lovis - Luc Gigon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6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latin typeface="Berlin Sans FB Demi" panose="020E0802020502020306" pitchFamily="34" charset="0"/>
              </a:rPr>
              <a:t>Question(s)</a:t>
            </a:r>
            <a:endParaRPr lang="fr-CH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726266"/>
            <a:ext cx="7886700" cy="2175933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fr-CH" sz="71200" b="1" dirty="0" smtClean="0">
                <a:latin typeface="Berlin Sans FB Demi" panose="020E0802020502020306" pitchFamily="34" charset="0"/>
              </a:rPr>
              <a:t>?</a:t>
            </a:r>
            <a:endParaRPr lang="fr-CH" sz="9600" b="1" dirty="0">
              <a:latin typeface="Berlin Sans FB Demi" panose="020E0802020502020306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111C-E516-4626-8488-AEB3A055F4DF}" type="slidenum">
              <a:rPr lang="fr-CH" smtClean="0">
                <a:solidFill>
                  <a:schemeClr val="tx1"/>
                </a:solidFill>
              </a:rPr>
              <a:t>5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497667" y="6356351"/>
            <a:ext cx="3617383" cy="365125"/>
          </a:xfrm>
        </p:spPr>
        <p:txBody>
          <a:bodyPr/>
          <a:lstStyle/>
          <a:p>
            <a:r>
              <a:rPr lang="fr-CH" dirty="0" smtClean="0">
                <a:solidFill>
                  <a:schemeClr val="tx1"/>
                </a:solidFill>
              </a:rPr>
              <a:t>Charles Ombang Ndo - Thomas Lovis - Luc Gigon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0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85</Words>
  <Application>Microsoft Office PowerPoint</Application>
  <PresentationFormat>Affichage à l'écran (4:3)</PresentationFormat>
  <Paragraphs>28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Thème Office</vt:lpstr>
      <vt:lpstr>Présentation PowerPoint</vt:lpstr>
      <vt:lpstr>Introduction</vt:lpstr>
      <vt:lpstr>Buzz, Qu’est-ce que c’est ?</vt:lpstr>
      <vt:lpstr>Démo</vt:lpstr>
      <vt:lpstr>Question(s)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BUZZ!</dc:title>
  <dc:creator>Gigon Luc</dc:creator>
  <cp:lastModifiedBy>Gigon Luc</cp:lastModifiedBy>
  <cp:revision>12</cp:revision>
  <dcterms:created xsi:type="dcterms:W3CDTF">2017-12-16T23:20:45Z</dcterms:created>
  <dcterms:modified xsi:type="dcterms:W3CDTF">2017-12-17T20:27:40Z</dcterms:modified>
</cp:coreProperties>
</file>