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7" r:id="rId13"/>
    <p:sldId id="265" r:id="rId14"/>
    <p:sldId id="266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8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8" autoAdjust="0"/>
    <p:restoredTop sz="73545" autoAdjust="0"/>
  </p:normalViewPr>
  <p:slideViewPr>
    <p:cSldViewPr snapToGrid="0">
      <p:cViewPr varScale="1">
        <p:scale>
          <a:sx n="56" d="100"/>
          <a:sy n="56" d="100"/>
        </p:scale>
        <p:origin x="12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8AD26-6870-43A7-99F1-1EC1A97E1B21}" type="datetimeFigureOut">
              <a:rPr lang="fr-CH" smtClean="0"/>
              <a:t>25.04.2016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ECAF4-07BA-4C71-8D0D-72032C55EAD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15303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Mut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ECAF4-07BA-4C71-8D0D-72032C55EADA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40884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Mut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ECAF4-07BA-4C71-8D0D-72032C55EADA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2447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Assunçao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ECAF4-07BA-4C71-8D0D-72032C55EADA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20185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Wirth	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ECAF4-07BA-4C71-8D0D-72032C55EADA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66545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ECAF4-07BA-4C71-8D0D-72032C55EADA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92449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 smtClean="0"/>
              <a:t>Mut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ECAF4-07BA-4C71-8D0D-72032C55EADA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92983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Assunçao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ECAF4-07BA-4C71-8D0D-72032C55EADA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36663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Assunçao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ECAF4-07BA-4C71-8D0D-72032C55EADA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07569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Assunçao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ECAF4-07BA-4C71-8D0D-72032C55EADA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89987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Assunçao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ECAF4-07BA-4C71-8D0D-72032C55EADA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75558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Wirth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ECAF4-07BA-4C71-8D0D-72032C55EADA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74975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Wirth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ECAF4-07BA-4C71-8D0D-72032C55EADA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15617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 smtClean="0"/>
              <a:t>Wirth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ECAF4-07BA-4C71-8D0D-72032C55EADA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99198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1736-1F5B-462B-A788-3C63F87A5C41}" type="datetimeFigureOut">
              <a:rPr lang="fr-CH" smtClean="0"/>
              <a:t>25.04.2016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B5B4-D935-4FA5-8540-50C8F1F2E91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9112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1736-1F5B-462B-A788-3C63F87A5C41}" type="datetimeFigureOut">
              <a:rPr lang="fr-CH" smtClean="0"/>
              <a:t>25.04.2016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B5B4-D935-4FA5-8540-50C8F1F2E91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02588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1736-1F5B-462B-A788-3C63F87A5C41}" type="datetimeFigureOut">
              <a:rPr lang="fr-CH" smtClean="0"/>
              <a:t>25.04.2016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B5B4-D935-4FA5-8540-50C8F1F2E91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19018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1736-1F5B-462B-A788-3C63F87A5C41}" type="datetimeFigureOut">
              <a:rPr lang="fr-CH" smtClean="0"/>
              <a:t>25.04.2016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B5B4-D935-4FA5-8540-50C8F1F2E91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5406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1736-1F5B-462B-A788-3C63F87A5C41}" type="datetimeFigureOut">
              <a:rPr lang="fr-CH" smtClean="0"/>
              <a:t>25.04.2016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B5B4-D935-4FA5-8540-50C8F1F2E91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8388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1736-1F5B-462B-A788-3C63F87A5C41}" type="datetimeFigureOut">
              <a:rPr lang="fr-CH" smtClean="0"/>
              <a:t>25.04.2016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B5B4-D935-4FA5-8540-50C8F1F2E91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1587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1736-1F5B-462B-A788-3C63F87A5C41}" type="datetimeFigureOut">
              <a:rPr lang="fr-CH" smtClean="0"/>
              <a:t>25.04.2016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B5B4-D935-4FA5-8540-50C8F1F2E91F}" type="slidenum">
              <a:rPr lang="fr-CH" smtClean="0"/>
              <a:t>‹N°›</a:t>
            </a:fld>
            <a:endParaRPr lang="fr-CH"/>
          </a:p>
        </p:txBody>
      </p:sp>
      <p:grpSp>
        <p:nvGrpSpPr>
          <p:cNvPr id="7" name="Groupe 6"/>
          <p:cNvGrpSpPr/>
          <p:nvPr userDrawn="1"/>
        </p:nvGrpSpPr>
        <p:grpSpPr>
          <a:xfrm>
            <a:off x="1375647" y="473038"/>
            <a:ext cx="5236112" cy="1109736"/>
            <a:chOff x="3107343" y="2427611"/>
            <a:chExt cx="4774299" cy="1581041"/>
          </a:xfrm>
        </p:grpSpPr>
        <p:sp>
          <p:nvSpPr>
            <p:cNvPr id="8" name="Rectangle à coins arrondis 7"/>
            <p:cNvSpPr/>
            <p:nvPr/>
          </p:nvSpPr>
          <p:spPr>
            <a:xfrm>
              <a:off x="3107343" y="2427612"/>
              <a:ext cx="4774299" cy="1581040"/>
            </a:xfrm>
            <a:prstGeom prst="roundRect">
              <a:avLst>
                <a:gd name="adj" fmla="val 426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3107343" y="2427611"/>
              <a:ext cx="4774299" cy="1536390"/>
            </a:xfrm>
            <a:prstGeom prst="roundRect">
              <a:avLst>
                <a:gd name="adj" fmla="val 4265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cxnSp>
        <p:nvCxnSpPr>
          <p:cNvPr id="10" name="Connecteur droit 9"/>
          <p:cNvCxnSpPr/>
          <p:nvPr userDrawn="1"/>
        </p:nvCxnSpPr>
        <p:spPr>
          <a:xfrm>
            <a:off x="1197621" y="0"/>
            <a:ext cx="0" cy="6858000"/>
          </a:xfrm>
          <a:prstGeom prst="line">
            <a:avLst/>
          </a:prstGeom>
          <a:ln w="38100">
            <a:solidFill>
              <a:srgbClr val="0096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/>
          <p:cNvSpPr txBox="1">
            <a:spLocks/>
          </p:cNvSpPr>
          <p:nvPr userDrawn="1"/>
        </p:nvSpPr>
        <p:spPr>
          <a:xfrm>
            <a:off x="1019596" y="365125"/>
            <a:ext cx="103342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fr-CH" smtClean="0">
                <a:solidFill>
                  <a:srgbClr val="00968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PRINCIPE DU SITE</a:t>
            </a:r>
            <a:endParaRPr lang="fr-CH" dirty="0">
              <a:solidFill>
                <a:srgbClr val="009688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6430518" y="3070860"/>
            <a:ext cx="4923282" cy="378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11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1736-1F5B-462B-A788-3C63F87A5C41}" type="datetimeFigureOut">
              <a:rPr lang="fr-CH" smtClean="0"/>
              <a:t>25.04.2016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B5B4-D935-4FA5-8540-50C8F1F2E91F}" type="slidenum">
              <a:rPr lang="fr-CH" smtClean="0"/>
              <a:t>‹N°›</a:t>
            </a:fld>
            <a:endParaRPr lang="fr-CH"/>
          </a:p>
        </p:txBody>
      </p:sp>
      <p:grpSp>
        <p:nvGrpSpPr>
          <p:cNvPr id="7" name="Groupe 6"/>
          <p:cNvGrpSpPr/>
          <p:nvPr userDrawn="1"/>
        </p:nvGrpSpPr>
        <p:grpSpPr>
          <a:xfrm>
            <a:off x="1375647" y="473038"/>
            <a:ext cx="5236112" cy="1109736"/>
            <a:chOff x="3107343" y="2427611"/>
            <a:chExt cx="4774299" cy="1581041"/>
          </a:xfrm>
        </p:grpSpPr>
        <p:sp>
          <p:nvSpPr>
            <p:cNvPr id="8" name="Rectangle à coins arrondis 7"/>
            <p:cNvSpPr/>
            <p:nvPr/>
          </p:nvSpPr>
          <p:spPr>
            <a:xfrm>
              <a:off x="3107343" y="2427612"/>
              <a:ext cx="4774299" cy="1581040"/>
            </a:xfrm>
            <a:prstGeom prst="roundRect">
              <a:avLst>
                <a:gd name="adj" fmla="val 426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3107343" y="2427611"/>
              <a:ext cx="4774299" cy="1536390"/>
            </a:xfrm>
            <a:prstGeom prst="roundRect">
              <a:avLst>
                <a:gd name="adj" fmla="val 4265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cxnSp>
        <p:nvCxnSpPr>
          <p:cNvPr id="10" name="Connecteur droit 9"/>
          <p:cNvCxnSpPr/>
          <p:nvPr userDrawn="1"/>
        </p:nvCxnSpPr>
        <p:spPr>
          <a:xfrm>
            <a:off x="1197621" y="0"/>
            <a:ext cx="0" cy="6858000"/>
          </a:xfrm>
          <a:prstGeom prst="line">
            <a:avLst/>
          </a:prstGeom>
          <a:ln w="38100">
            <a:solidFill>
              <a:srgbClr val="0096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/>
          <p:cNvSpPr txBox="1">
            <a:spLocks/>
          </p:cNvSpPr>
          <p:nvPr userDrawn="1"/>
        </p:nvSpPr>
        <p:spPr>
          <a:xfrm>
            <a:off x="1019596" y="365125"/>
            <a:ext cx="103342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fr-CH" smtClean="0">
                <a:solidFill>
                  <a:srgbClr val="00968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PRINCIPE DU SITE</a:t>
            </a:r>
            <a:endParaRPr lang="fr-CH" dirty="0">
              <a:solidFill>
                <a:srgbClr val="009688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5651" y="3465262"/>
            <a:ext cx="2547638" cy="339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04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1736-1F5B-462B-A788-3C63F87A5C41}" type="datetimeFigureOut">
              <a:rPr lang="fr-CH" smtClean="0"/>
              <a:t>25.04.2016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B5B4-D935-4FA5-8540-50C8F1F2E91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520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1736-1F5B-462B-A788-3C63F87A5C41}" type="datetimeFigureOut">
              <a:rPr lang="fr-CH" smtClean="0"/>
              <a:t>25.04.2016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B5B4-D935-4FA5-8540-50C8F1F2E91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45185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1736-1F5B-462B-A788-3C63F87A5C41}" type="datetimeFigureOut">
              <a:rPr lang="fr-CH" smtClean="0"/>
              <a:t>25.04.2016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B5B4-D935-4FA5-8540-50C8F1F2E91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73027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1736-1F5B-462B-A788-3C63F87A5C41}" type="datetimeFigureOut">
              <a:rPr lang="fr-CH" smtClean="0"/>
              <a:t>25.04.2016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B5B4-D935-4FA5-8540-50C8F1F2E91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54729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1736-1F5B-462B-A788-3C63F87A5C41}" type="datetimeFigureOut">
              <a:rPr lang="fr-CH" smtClean="0"/>
              <a:t>25.04.2016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B5B4-D935-4FA5-8540-50C8F1F2E91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6071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F1736-1F5B-462B-A788-3C63F87A5C41}" type="datetimeFigureOut">
              <a:rPr lang="fr-CH" smtClean="0"/>
              <a:t>25.04.2016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6B5B4-D935-4FA5-8540-50C8F1F2E91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4439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925236" y="1516671"/>
            <a:ext cx="1494896" cy="1594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182" y="1153298"/>
            <a:ext cx="1946502" cy="1946502"/>
          </a:xfrm>
          <a:prstGeom prst="rect">
            <a:avLst/>
          </a:prstGeom>
        </p:spPr>
      </p:pic>
      <p:grpSp>
        <p:nvGrpSpPr>
          <p:cNvPr id="6" name="Groupe 5"/>
          <p:cNvGrpSpPr/>
          <p:nvPr/>
        </p:nvGrpSpPr>
        <p:grpSpPr>
          <a:xfrm>
            <a:off x="3799467" y="3099799"/>
            <a:ext cx="4774299" cy="1581041"/>
            <a:chOff x="3107343" y="2427611"/>
            <a:chExt cx="4774299" cy="1581041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3107343" y="2427612"/>
              <a:ext cx="4774299" cy="1581040"/>
            </a:xfrm>
            <a:prstGeom prst="roundRect">
              <a:avLst>
                <a:gd name="adj" fmla="val 426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" name="Rectangle à coins arrondis 3"/>
            <p:cNvSpPr/>
            <p:nvPr/>
          </p:nvSpPr>
          <p:spPr>
            <a:xfrm>
              <a:off x="3107343" y="2427611"/>
              <a:ext cx="4774299" cy="1536390"/>
            </a:xfrm>
            <a:prstGeom prst="roundRect">
              <a:avLst>
                <a:gd name="adj" fmla="val 4265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79352" y="3155344"/>
            <a:ext cx="9144000" cy="1325113"/>
          </a:xfrm>
          <a:noFill/>
        </p:spPr>
        <p:txBody>
          <a:bodyPr>
            <a:normAutofit/>
          </a:bodyPr>
          <a:lstStyle/>
          <a:p>
            <a:r>
              <a:rPr lang="fr-CH" sz="8000" dirty="0" err="1" smtClean="0">
                <a:solidFill>
                  <a:srgbClr val="00968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MeetING</a:t>
            </a:r>
            <a:endParaRPr lang="fr-CH" sz="8000" dirty="0">
              <a:solidFill>
                <a:srgbClr val="009688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1614616" y="4736384"/>
            <a:ext cx="9144000" cy="39331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1600" dirty="0" smtClean="0">
                <a:solidFill>
                  <a:srgbClr val="00968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Jeremy Wirth - </a:t>
            </a:r>
            <a:r>
              <a:rPr lang="fr-CH" sz="1600" dirty="0" err="1" smtClean="0">
                <a:solidFill>
                  <a:srgbClr val="00968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Jeshon</a:t>
            </a:r>
            <a:r>
              <a:rPr lang="fr-CH" sz="1600" dirty="0" smtClean="0">
                <a:solidFill>
                  <a:srgbClr val="00968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fr-CH" sz="1600" dirty="0" err="1" smtClean="0">
                <a:solidFill>
                  <a:srgbClr val="00968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Assunçao</a:t>
            </a:r>
            <a:r>
              <a:rPr lang="fr-CH" sz="1600" dirty="0" smtClean="0">
                <a:solidFill>
                  <a:srgbClr val="00968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- </a:t>
            </a:r>
            <a:r>
              <a:rPr lang="fr-CH" sz="1600" dirty="0" err="1" smtClean="0">
                <a:solidFill>
                  <a:srgbClr val="00968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Horia</a:t>
            </a:r>
            <a:r>
              <a:rPr lang="fr-CH" sz="1600" dirty="0" smtClean="0">
                <a:solidFill>
                  <a:srgbClr val="00968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Mut</a:t>
            </a:r>
            <a:endParaRPr lang="fr-CH" sz="1600" dirty="0">
              <a:solidFill>
                <a:srgbClr val="009688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22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1197621" y="0"/>
            <a:ext cx="0" cy="6858000"/>
          </a:xfrm>
          <a:prstGeom prst="line">
            <a:avLst/>
          </a:prstGeom>
          <a:ln w="38100">
            <a:solidFill>
              <a:srgbClr val="0096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e 4"/>
          <p:cNvGrpSpPr/>
          <p:nvPr/>
        </p:nvGrpSpPr>
        <p:grpSpPr>
          <a:xfrm>
            <a:off x="1019597" y="365124"/>
            <a:ext cx="10334204" cy="1325563"/>
            <a:chOff x="1019597" y="365124"/>
            <a:chExt cx="10334204" cy="1325563"/>
          </a:xfrm>
        </p:grpSpPr>
        <p:grpSp>
          <p:nvGrpSpPr>
            <p:cNvPr id="6" name="Groupe 5"/>
            <p:cNvGrpSpPr/>
            <p:nvPr/>
          </p:nvGrpSpPr>
          <p:grpSpPr>
            <a:xfrm>
              <a:off x="1375648" y="473038"/>
              <a:ext cx="1990640" cy="1109736"/>
              <a:chOff x="3107345" y="2427611"/>
              <a:chExt cx="3346090" cy="1581041"/>
            </a:xfrm>
          </p:grpSpPr>
          <p:sp>
            <p:nvSpPr>
              <p:cNvPr id="8" name="Rectangle à coins arrondis 7"/>
              <p:cNvSpPr/>
              <p:nvPr/>
            </p:nvSpPr>
            <p:spPr>
              <a:xfrm>
                <a:off x="3107345" y="2427612"/>
                <a:ext cx="3346090" cy="1581040"/>
              </a:xfrm>
              <a:prstGeom prst="roundRect">
                <a:avLst>
                  <a:gd name="adj" fmla="val 4265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9" name="Rectangle à coins arrondis 8"/>
              <p:cNvSpPr/>
              <p:nvPr/>
            </p:nvSpPr>
            <p:spPr>
              <a:xfrm>
                <a:off x="3107345" y="2427611"/>
                <a:ext cx="3346090" cy="1536389"/>
              </a:xfrm>
              <a:prstGeom prst="roundRect">
                <a:avLst>
                  <a:gd name="adj" fmla="val 4265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sp>
          <p:nvSpPr>
            <p:cNvPr id="7" name="Titre 1"/>
            <p:cNvSpPr txBox="1">
              <a:spLocks/>
            </p:cNvSpPr>
            <p:nvPr/>
          </p:nvSpPr>
          <p:spPr>
            <a:xfrm>
              <a:off x="1019597" y="365124"/>
              <a:ext cx="10334204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fr-CH" dirty="0" smtClean="0">
                  <a:solidFill>
                    <a:srgbClr val="009688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MAIL</a:t>
              </a:r>
              <a:endParaRPr lang="fr-CH" dirty="0">
                <a:solidFill>
                  <a:srgbClr val="00968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</p:grpSp>
      <p:pic>
        <p:nvPicPr>
          <p:cNvPr id="1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994" y="1401394"/>
            <a:ext cx="5268686" cy="4615543"/>
          </a:xfrm>
          <a:prstGeom prst="rect">
            <a:avLst/>
          </a:prstGeom>
        </p:spPr>
      </p:pic>
      <p:grpSp>
        <p:nvGrpSpPr>
          <p:cNvPr id="3" name="Groupe 2"/>
          <p:cNvGrpSpPr/>
          <p:nvPr/>
        </p:nvGrpSpPr>
        <p:grpSpPr>
          <a:xfrm>
            <a:off x="1116700" y="2147407"/>
            <a:ext cx="3771468" cy="3786299"/>
            <a:chOff x="1116700" y="1773918"/>
            <a:chExt cx="3771468" cy="3786299"/>
          </a:xfrm>
        </p:grpSpPr>
        <p:grpSp>
          <p:nvGrpSpPr>
            <p:cNvPr id="2" name="Groupe 1"/>
            <p:cNvGrpSpPr/>
            <p:nvPr/>
          </p:nvGrpSpPr>
          <p:grpSpPr>
            <a:xfrm>
              <a:off x="2177472" y="1773918"/>
              <a:ext cx="2710696" cy="3786299"/>
              <a:chOff x="2177472" y="1773918"/>
              <a:chExt cx="2710696" cy="3786299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2177472" y="1773918"/>
                <a:ext cx="2710696" cy="3786299"/>
                <a:chOff x="2177472" y="1773918"/>
                <a:chExt cx="2710696" cy="3786299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2177472" y="1773918"/>
                  <a:ext cx="2710696" cy="21396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  <p:pic>
              <p:nvPicPr>
                <p:cNvPr id="13" name="Image 31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29468" y="1802017"/>
                  <a:ext cx="1580240" cy="2104437"/>
                </a:xfrm>
                <a:prstGeom prst="rect">
                  <a:avLst/>
                </a:prstGeom>
              </p:spPr>
            </p:pic>
            <p:sp>
              <p:nvSpPr>
                <p:cNvPr id="14" name="ZoneTexte 32"/>
                <p:cNvSpPr txBox="1"/>
                <p:nvPr/>
              </p:nvSpPr>
              <p:spPr>
                <a:xfrm>
                  <a:off x="2177472" y="3913598"/>
                  <a:ext cx="2710696" cy="10772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fr-CH" sz="1600" dirty="0" smtClean="0">
                      <a:latin typeface="Roboto Light" panose="02000000000000000000" pitchFamily="2" charset="0"/>
                      <a:ea typeface="Roboto Light" panose="02000000000000000000" pitchFamily="2" charset="0"/>
                      <a:cs typeface="Roboto Light" panose="02000000000000000000" pitchFamily="2" charset="0"/>
                    </a:rPr>
                    <a:t>Il est beau, grand, fort, cheveux brun, yeux marron, bronzé, toujours bien habillé ………</a:t>
                  </a:r>
                  <a:endParaRPr lang="fr-CH" sz="1600" dirty="0"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2178179" y="4997662"/>
                  <a:ext cx="2709989" cy="56255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  <p:sp>
              <p:nvSpPr>
                <p:cNvPr id="16" name="ZoneTexte 33"/>
                <p:cNvSpPr txBox="1"/>
                <p:nvPr/>
              </p:nvSpPr>
              <p:spPr>
                <a:xfrm>
                  <a:off x="2468785" y="5063215"/>
                  <a:ext cx="2236300" cy="374571"/>
                </a:xfrm>
                <a:prstGeom prst="roundRect">
                  <a:avLst/>
                </a:prstGeom>
                <a:solidFill>
                  <a:srgbClr val="009688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CH" sz="1600" dirty="0" smtClean="0">
                      <a:solidFill>
                        <a:schemeClr val="bg1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  <a:cs typeface="Roboto Light" panose="02000000000000000000" pitchFamily="2" charset="0"/>
                    </a:rPr>
                    <a:t>Je crois que c’est moi</a:t>
                  </a:r>
                  <a:endParaRPr lang="fr-CH" sz="16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endParaRPr>
                </a:p>
              </p:txBody>
            </p:sp>
          </p:grpSp>
          <p:sp>
            <p:nvSpPr>
              <p:cNvPr id="27" name="ZoneTexte 26"/>
              <p:cNvSpPr txBox="1"/>
              <p:nvPr/>
            </p:nvSpPr>
            <p:spPr>
              <a:xfrm>
                <a:off x="2195748" y="3537122"/>
                <a:ext cx="2674144" cy="369332"/>
              </a:xfrm>
              <a:prstGeom prst="rect">
                <a:avLst/>
              </a:prstGeom>
              <a:solidFill>
                <a:srgbClr val="000000">
                  <a:alpha val="67059"/>
                </a:srgb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H" dirty="0" smtClean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L’homme parfait</a:t>
                </a:r>
                <a:endParaRPr lang="fr-CH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</p:txBody>
          </p:sp>
        </p:grpSp>
        <p:sp>
          <p:nvSpPr>
            <p:cNvPr id="28" name="Ellipse 27"/>
            <p:cNvSpPr/>
            <p:nvPr/>
          </p:nvSpPr>
          <p:spPr>
            <a:xfrm>
              <a:off x="1116700" y="3640867"/>
              <a:ext cx="161841" cy="161841"/>
            </a:xfrm>
            <a:prstGeom prst="ellipse">
              <a:avLst/>
            </a:prstGeom>
            <a:solidFill>
              <a:srgbClr val="009688"/>
            </a:solidFill>
            <a:ln>
              <a:solidFill>
                <a:srgbClr val="0096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17" name="Oval 2"/>
          <p:cNvSpPr/>
          <p:nvPr/>
        </p:nvSpPr>
        <p:spPr>
          <a:xfrm>
            <a:off x="1912563" y="5123704"/>
            <a:ext cx="3246475" cy="1041991"/>
          </a:xfrm>
          <a:prstGeom prst="ellipse">
            <a:avLst/>
          </a:prstGeom>
          <a:noFill/>
          <a:ln w="57150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eur en angle 29"/>
          <p:cNvCxnSpPr>
            <a:stCxn id="17" idx="4"/>
            <a:endCxn id="10" idx="2"/>
          </p:cNvCxnSpPr>
          <p:nvPr/>
        </p:nvCxnSpPr>
        <p:spPr>
          <a:xfrm rot="5400000" flipH="1" flipV="1">
            <a:off x="6059690" y="3493048"/>
            <a:ext cx="148758" cy="5196536"/>
          </a:xfrm>
          <a:prstGeom prst="bentConnector3">
            <a:avLst>
              <a:gd name="adj1" fmla="val -153672"/>
            </a:avLst>
          </a:prstGeom>
          <a:ln w="57150">
            <a:solidFill>
              <a:srgbClr val="00968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59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375647" y="4575700"/>
            <a:ext cx="5235546" cy="1109736"/>
            <a:chOff x="3107343" y="2427611"/>
            <a:chExt cx="4774299" cy="1581041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3107343" y="2427612"/>
              <a:ext cx="4774299" cy="1581040"/>
            </a:xfrm>
            <a:prstGeom prst="roundRect">
              <a:avLst>
                <a:gd name="adj" fmla="val 426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107343" y="2427611"/>
              <a:ext cx="4774299" cy="1536390"/>
            </a:xfrm>
            <a:prstGeom prst="roundRect">
              <a:avLst>
                <a:gd name="adj" fmla="val 4265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cxnSp>
        <p:nvCxnSpPr>
          <p:cNvPr id="7" name="Connecteur droit 6"/>
          <p:cNvCxnSpPr/>
          <p:nvPr/>
        </p:nvCxnSpPr>
        <p:spPr>
          <a:xfrm>
            <a:off x="1197621" y="0"/>
            <a:ext cx="0" cy="6858000"/>
          </a:xfrm>
          <a:prstGeom prst="line">
            <a:avLst/>
          </a:prstGeom>
          <a:ln w="38100">
            <a:solidFill>
              <a:srgbClr val="0096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re 1"/>
          <p:cNvSpPr txBox="1">
            <a:spLocks/>
          </p:cNvSpPr>
          <p:nvPr/>
        </p:nvSpPr>
        <p:spPr>
          <a:xfrm>
            <a:off x="1019597" y="4467786"/>
            <a:ext cx="103342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fr-CH" dirty="0" smtClean="0">
                <a:solidFill>
                  <a:srgbClr val="00968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DÉMONSTRATION</a:t>
            </a:r>
            <a:endParaRPr lang="fr-CH" dirty="0">
              <a:solidFill>
                <a:srgbClr val="009688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8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375646" y="473038"/>
            <a:ext cx="4029833" cy="1109736"/>
            <a:chOff x="3107343" y="2427611"/>
            <a:chExt cx="4774299" cy="1581041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3107343" y="2427612"/>
              <a:ext cx="4774299" cy="1581040"/>
            </a:xfrm>
            <a:prstGeom prst="roundRect">
              <a:avLst>
                <a:gd name="adj" fmla="val 426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107343" y="2427611"/>
              <a:ext cx="4774299" cy="1536390"/>
            </a:xfrm>
            <a:prstGeom prst="roundRect">
              <a:avLst>
                <a:gd name="adj" fmla="val 4265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cxnSp>
        <p:nvCxnSpPr>
          <p:cNvPr id="7" name="Connecteur droit 6"/>
          <p:cNvCxnSpPr/>
          <p:nvPr/>
        </p:nvCxnSpPr>
        <p:spPr>
          <a:xfrm>
            <a:off x="1197621" y="0"/>
            <a:ext cx="0" cy="6858000"/>
          </a:xfrm>
          <a:prstGeom prst="line">
            <a:avLst/>
          </a:prstGeom>
          <a:ln w="38100">
            <a:solidFill>
              <a:srgbClr val="0096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re 1"/>
          <p:cNvSpPr txBox="1">
            <a:spLocks/>
          </p:cNvSpPr>
          <p:nvPr/>
        </p:nvSpPr>
        <p:spPr>
          <a:xfrm>
            <a:off x="1019597" y="365124"/>
            <a:ext cx="103342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fr-CH" dirty="0" smtClean="0">
                <a:solidFill>
                  <a:srgbClr val="00968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CONCLUSION</a:t>
            </a:r>
            <a:endParaRPr lang="fr-CH" dirty="0">
              <a:solidFill>
                <a:srgbClr val="009688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1197621" y="2039193"/>
            <a:ext cx="11126549" cy="0"/>
          </a:xfrm>
          <a:prstGeom prst="line">
            <a:avLst/>
          </a:prstGeom>
          <a:ln w="38100">
            <a:solidFill>
              <a:srgbClr val="0096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/>
          <p:cNvGrpSpPr/>
          <p:nvPr/>
        </p:nvGrpSpPr>
        <p:grpSpPr>
          <a:xfrm>
            <a:off x="2215870" y="1957429"/>
            <a:ext cx="2153829" cy="2865744"/>
            <a:chOff x="2215870" y="1957429"/>
            <a:chExt cx="2153829" cy="2865744"/>
          </a:xfrm>
        </p:grpSpPr>
        <p:grpSp>
          <p:nvGrpSpPr>
            <p:cNvPr id="10" name="Groupe 9"/>
            <p:cNvGrpSpPr/>
            <p:nvPr/>
          </p:nvGrpSpPr>
          <p:grpSpPr>
            <a:xfrm>
              <a:off x="2215870" y="2361186"/>
              <a:ext cx="2153829" cy="632867"/>
              <a:chOff x="3107343" y="2427611"/>
              <a:chExt cx="4774299" cy="1581041"/>
            </a:xfrm>
          </p:grpSpPr>
          <p:sp>
            <p:nvSpPr>
              <p:cNvPr id="11" name="Rectangle à coins arrondis 10"/>
              <p:cNvSpPr/>
              <p:nvPr/>
            </p:nvSpPr>
            <p:spPr>
              <a:xfrm>
                <a:off x="3107343" y="2427612"/>
                <a:ext cx="4774299" cy="1581040"/>
              </a:xfrm>
              <a:prstGeom prst="roundRect">
                <a:avLst>
                  <a:gd name="adj" fmla="val 4265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2" name="Rectangle à coins arrondis 11"/>
              <p:cNvSpPr/>
              <p:nvPr/>
            </p:nvSpPr>
            <p:spPr>
              <a:xfrm>
                <a:off x="3107343" y="2427611"/>
                <a:ext cx="4774299" cy="1536390"/>
              </a:xfrm>
              <a:prstGeom prst="roundRect">
                <a:avLst>
                  <a:gd name="adj" fmla="val 4265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H" dirty="0" smtClean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Jeremy</a:t>
                </a:r>
                <a:endParaRPr lang="fr-CH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</p:txBody>
          </p:sp>
        </p:grpSp>
        <p:sp>
          <p:nvSpPr>
            <p:cNvPr id="19" name="Ellipse 18"/>
            <p:cNvSpPr/>
            <p:nvPr/>
          </p:nvSpPr>
          <p:spPr>
            <a:xfrm>
              <a:off x="3211863" y="1957429"/>
              <a:ext cx="161841" cy="161841"/>
            </a:xfrm>
            <a:prstGeom prst="ellipse">
              <a:avLst/>
            </a:prstGeom>
            <a:solidFill>
              <a:srgbClr val="009688"/>
            </a:solidFill>
            <a:ln>
              <a:solidFill>
                <a:srgbClr val="0096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2532800" y="3068847"/>
              <a:ext cx="1519968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H" dirty="0" smtClean="0"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Ajout de post</a:t>
              </a:r>
            </a:p>
            <a:p>
              <a:pPr algn="ctr"/>
              <a:r>
                <a:rPr lang="fr-CH" dirty="0" smtClean="0"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Interface</a:t>
              </a:r>
            </a:p>
            <a:p>
              <a:pPr algn="ctr"/>
              <a:r>
                <a:rPr lang="fr-CH" dirty="0" err="1" smtClean="0"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Matching</a:t>
              </a:r>
              <a:endParaRPr lang="fr-CH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/>
              <a:r>
                <a:rPr lang="fr-CH" dirty="0" smtClean="0"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Recherche</a:t>
              </a:r>
            </a:p>
            <a:p>
              <a:pPr algn="ctr"/>
              <a:r>
                <a:rPr lang="fr-CH" dirty="0" err="1" smtClean="0"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Seed</a:t>
              </a:r>
              <a:endParaRPr lang="fr-CH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/>
              <a:r>
                <a:rPr lang="fr-CH" dirty="0" smtClean="0"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Login</a:t>
              </a:r>
              <a:endParaRPr lang="fr-CH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5483704" y="1957429"/>
            <a:ext cx="2153829" cy="2588746"/>
            <a:chOff x="5483704" y="1957429"/>
            <a:chExt cx="2153829" cy="2588746"/>
          </a:xfrm>
        </p:grpSpPr>
        <p:grpSp>
          <p:nvGrpSpPr>
            <p:cNvPr id="13" name="Groupe 12"/>
            <p:cNvGrpSpPr/>
            <p:nvPr/>
          </p:nvGrpSpPr>
          <p:grpSpPr>
            <a:xfrm>
              <a:off x="5483704" y="2352249"/>
              <a:ext cx="2153829" cy="632867"/>
              <a:chOff x="3107343" y="2427611"/>
              <a:chExt cx="4774299" cy="1581041"/>
            </a:xfrm>
          </p:grpSpPr>
          <p:sp>
            <p:nvSpPr>
              <p:cNvPr id="14" name="Rectangle à coins arrondis 13"/>
              <p:cNvSpPr/>
              <p:nvPr/>
            </p:nvSpPr>
            <p:spPr>
              <a:xfrm>
                <a:off x="3107343" y="2427612"/>
                <a:ext cx="4774299" cy="1581040"/>
              </a:xfrm>
              <a:prstGeom prst="roundRect">
                <a:avLst>
                  <a:gd name="adj" fmla="val 4265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5" name="Rectangle à coins arrondis 14"/>
              <p:cNvSpPr/>
              <p:nvPr/>
            </p:nvSpPr>
            <p:spPr>
              <a:xfrm>
                <a:off x="3107343" y="2427611"/>
                <a:ext cx="4774299" cy="1536390"/>
              </a:xfrm>
              <a:prstGeom prst="roundRect">
                <a:avLst>
                  <a:gd name="adj" fmla="val 4265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H" dirty="0" err="1" smtClean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Jeshon</a:t>
                </a:r>
                <a:endParaRPr lang="fr-CH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</p:txBody>
          </p:sp>
        </p:grpSp>
        <p:sp>
          <p:nvSpPr>
            <p:cNvPr id="20" name="Ellipse 19"/>
            <p:cNvSpPr/>
            <p:nvPr/>
          </p:nvSpPr>
          <p:spPr>
            <a:xfrm>
              <a:off x="6485765" y="1957429"/>
              <a:ext cx="161841" cy="161841"/>
            </a:xfrm>
            <a:prstGeom prst="ellipse">
              <a:avLst/>
            </a:prstGeom>
            <a:solidFill>
              <a:srgbClr val="009688"/>
            </a:solidFill>
            <a:ln>
              <a:solidFill>
                <a:srgbClr val="0096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5946194" y="3068847"/>
              <a:ext cx="107914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H" dirty="0" smtClean="0"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Accueil</a:t>
              </a:r>
            </a:p>
            <a:p>
              <a:pPr algn="ctr"/>
              <a:r>
                <a:rPr lang="fr-CH" dirty="0" smtClean="0"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Interface</a:t>
              </a:r>
            </a:p>
            <a:p>
              <a:pPr algn="ctr"/>
              <a:r>
                <a:rPr lang="fr-CH" dirty="0" smtClean="0"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CSS</a:t>
              </a:r>
            </a:p>
            <a:p>
              <a:pPr algn="ctr"/>
              <a:r>
                <a:rPr lang="fr-CH" dirty="0" err="1" smtClean="0"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Seed</a:t>
              </a:r>
              <a:endParaRPr lang="fr-CH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/>
              <a:r>
                <a:rPr lang="fr-CH" dirty="0" smtClean="0"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Tests</a:t>
              </a:r>
            </a:p>
          </p:txBody>
        </p:sp>
      </p:grpSp>
      <p:grpSp>
        <p:nvGrpSpPr>
          <p:cNvPr id="25" name="Groupe 24"/>
          <p:cNvGrpSpPr/>
          <p:nvPr/>
        </p:nvGrpSpPr>
        <p:grpSpPr>
          <a:xfrm>
            <a:off x="8725425" y="1957429"/>
            <a:ext cx="2206053" cy="2311747"/>
            <a:chOff x="8725425" y="1957429"/>
            <a:chExt cx="2206053" cy="2311747"/>
          </a:xfrm>
        </p:grpSpPr>
        <p:grpSp>
          <p:nvGrpSpPr>
            <p:cNvPr id="16" name="Groupe 15"/>
            <p:cNvGrpSpPr/>
            <p:nvPr/>
          </p:nvGrpSpPr>
          <p:grpSpPr>
            <a:xfrm>
              <a:off x="8751538" y="2361185"/>
              <a:ext cx="2153829" cy="632867"/>
              <a:chOff x="3107343" y="2427611"/>
              <a:chExt cx="4774299" cy="1581041"/>
            </a:xfrm>
          </p:grpSpPr>
          <p:sp>
            <p:nvSpPr>
              <p:cNvPr id="17" name="Rectangle à coins arrondis 16"/>
              <p:cNvSpPr/>
              <p:nvPr/>
            </p:nvSpPr>
            <p:spPr>
              <a:xfrm>
                <a:off x="3107343" y="2427612"/>
                <a:ext cx="4774299" cy="1581040"/>
              </a:xfrm>
              <a:prstGeom prst="roundRect">
                <a:avLst>
                  <a:gd name="adj" fmla="val 4265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8" name="Rectangle à coins arrondis 17"/>
              <p:cNvSpPr/>
              <p:nvPr/>
            </p:nvSpPr>
            <p:spPr>
              <a:xfrm>
                <a:off x="3107343" y="2427611"/>
                <a:ext cx="4774299" cy="1536390"/>
              </a:xfrm>
              <a:prstGeom prst="roundRect">
                <a:avLst>
                  <a:gd name="adj" fmla="val 4265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H" dirty="0" err="1" smtClean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Horia</a:t>
                </a:r>
                <a:endParaRPr lang="fr-CH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</p:txBody>
          </p:sp>
        </p:grpSp>
        <p:sp>
          <p:nvSpPr>
            <p:cNvPr id="21" name="Ellipse 20"/>
            <p:cNvSpPr/>
            <p:nvPr/>
          </p:nvSpPr>
          <p:spPr>
            <a:xfrm>
              <a:off x="9747531" y="1957429"/>
              <a:ext cx="161841" cy="161841"/>
            </a:xfrm>
            <a:prstGeom prst="ellipse">
              <a:avLst/>
            </a:prstGeom>
            <a:solidFill>
              <a:srgbClr val="009688"/>
            </a:solidFill>
            <a:ln>
              <a:solidFill>
                <a:srgbClr val="0096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8725425" y="3068847"/>
              <a:ext cx="220605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H" dirty="0" smtClean="0"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Mail</a:t>
              </a:r>
            </a:p>
            <a:p>
              <a:pPr algn="ctr"/>
              <a:r>
                <a:rPr lang="fr-CH" dirty="0" smtClean="0"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Interface</a:t>
              </a:r>
            </a:p>
            <a:p>
              <a:pPr algn="ctr"/>
              <a:r>
                <a:rPr lang="fr-CH" dirty="0" err="1" smtClean="0"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Matching</a:t>
              </a:r>
              <a:endParaRPr lang="fr-CH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/>
              <a:r>
                <a:rPr lang="fr-CH" dirty="0"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Progressive </a:t>
              </a:r>
              <a:r>
                <a:rPr lang="fr-CH" dirty="0" smtClean="0"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Critique</a:t>
              </a:r>
              <a:endParaRPr lang="fr-CH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620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375646" y="4422460"/>
            <a:ext cx="4005557" cy="1109736"/>
            <a:chOff x="3107343" y="2427611"/>
            <a:chExt cx="4774299" cy="1581041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3107343" y="2427612"/>
              <a:ext cx="4774299" cy="1581040"/>
            </a:xfrm>
            <a:prstGeom prst="roundRect">
              <a:avLst>
                <a:gd name="adj" fmla="val 426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107343" y="2427611"/>
              <a:ext cx="4774299" cy="1536390"/>
            </a:xfrm>
            <a:prstGeom prst="roundRect">
              <a:avLst>
                <a:gd name="adj" fmla="val 4265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cxnSp>
        <p:nvCxnSpPr>
          <p:cNvPr id="7" name="Connecteur droit 6"/>
          <p:cNvCxnSpPr/>
          <p:nvPr/>
        </p:nvCxnSpPr>
        <p:spPr>
          <a:xfrm>
            <a:off x="1197621" y="0"/>
            <a:ext cx="0" cy="6044750"/>
          </a:xfrm>
          <a:prstGeom prst="line">
            <a:avLst/>
          </a:prstGeom>
          <a:ln w="38100">
            <a:solidFill>
              <a:srgbClr val="0096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re 1"/>
          <p:cNvSpPr txBox="1">
            <a:spLocks/>
          </p:cNvSpPr>
          <p:nvPr/>
        </p:nvSpPr>
        <p:spPr>
          <a:xfrm>
            <a:off x="1019597" y="4314546"/>
            <a:ext cx="103342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fr-CH" dirty="0" smtClean="0">
                <a:solidFill>
                  <a:srgbClr val="00968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QUESTIONS ?</a:t>
            </a:r>
            <a:endParaRPr lang="fr-CH" dirty="0">
              <a:solidFill>
                <a:srgbClr val="009688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7" name="Corde 26"/>
          <p:cNvSpPr/>
          <p:nvPr/>
        </p:nvSpPr>
        <p:spPr>
          <a:xfrm rot="7200000">
            <a:off x="934629" y="5938786"/>
            <a:ext cx="525982" cy="525982"/>
          </a:xfrm>
          <a:prstGeom prst="chord">
            <a:avLst>
              <a:gd name="adj1" fmla="val 2700000"/>
              <a:gd name="adj2" fmla="val 15288790"/>
            </a:avLst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489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/>
          <p:cNvCxnSpPr/>
          <p:nvPr/>
        </p:nvCxnSpPr>
        <p:spPr>
          <a:xfrm>
            <a:off x="1197621" y="1958273"/>
            <a:ext cx="0" cy="4899727"/>
          </a:xfrm>
          <a:prstGeom prst="line">
            <a:avLst/>
          </a:prstGeom>
          <a:ln w="38100">
            <a:solidFill>
              <a:srgbClr val="0096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3"/>
          <p:cNvGrpSpPr/>
          <p:nvPr/>
        </p:nvGrpSpPr>
        <p:grpSpPr>
          <a:xfrm>
            <a:off x="838200" y="473038"/>
            <a:ext cx="3272481" cy="1109736"/>
            <a:chOff x="3107343" y="2427611"/>
            <a:chExt cx="4774299" cy="1581041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3107343" y="2427612"/>
              <a:ext cx="4774299" cy="1581040"/>
            </a:xfrm>
            <a:prstGeom prst="roundRect">
              <a:avLst>
                <a:gd name="adj" fmla="val 426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107343" y="2427611"/>
              <a:ext cx="4774299" cy="1536390"/>
            </a:xfrm>
            <a:prstGeom prst="roundRect">
              <a:avLst>
                <a:gd name="adj" fmla="val 4265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53529" y="378636"/>
            <a:ext cx="10515600" cy="1325563"/>
          </a:xfrm>
        </p:spPr>
        <p:txBody>
          <a:bodyPr/>
          <a:lstStyle/>
          <a:p>
            <a:r>
              <a:rPr lang="fr-CH" dirty="0" smtClean="0">
                <a:solidFill>
                  <a:srgbClr val="00968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SOMMAIRE</a:t>
            </a:r>
            <a:endParaRPr lang="fr-CH" dirty="0">
              <a:solidFill>
                <a:srgbClr val="009688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51966" y="2102318"/>
            <a:ext cx="10301834" cy="4074645"/>
          </a:xfrm>
        </p:spPr>
        <p:txBody>
          <a:bodyPr/>
          <a:lstStyle/>
          <a:p>
            <a:r>
              <a:rPr lang="fr-CH" dirty="0" smtClean="0">
                <a:solidFill>
                  <a:srgbClr val="00968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Principe du site</a:t>
            </a:r>
          </a:p>
          <a:p>
            <a:r>
              <a:rPr lang="fr-CH" dirty="0" smtClean="0">
                <a:solidFill>
                  <a:srgbClr val="00968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Plan du site</a:t>
            </a:r>
          </a:p>
          <a:p>
            <a:r>
              <a:rPr lang="fr-CH" dirty="0" smtClean="0">
                <a:solidFill>
                  <a:srgbClr val="00968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Base de données</a:t>
            </a:r>
          </a:p>
          <a:p>
            <a:r>
              <a:rPr lang="fr-CH" dirty="0" smtClean="0">
                <a:solidFill>
                  <a:srgbClr val="00968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Présentation du site</a:t>
            </a:r>
          </a:p>
          <a:p>
            <a:r>
              <a:rPr lang="fr-CH" dirty="0" smtClean="0">
                <a:solidFill>
                  <a:srgbClr val="00968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Démonstration</a:t>
            </a:r>
          </a:p>
          <a:p>
            <a:r>
              <a:rPr lang="fr-CH" dirty="0" smtClean="0">
                <a:solidFill>
                  <a:srgbClr val="00968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Conclusion</a:t>
            </a:r>
          </a:p>
          <a:p>
            <a:r>
              <a:rPr lang="fr-CH" dirty="0" smtClean="0">
                <a:solidFill>
                  <a:srgbClr val="00968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Question</a:t>
            </a:r>
          </a:p>
        </p:txBody>
      </p:sp>
      <p:sp>
        <p:nvSpPr>
          <p:cNvPr id="11" name="Corde 10"/>
          <p:cNvSpPr/>
          <p:nvPr/>
        </p:nvSpPr>
        <p:spPr>
          <a:xfrm rot="18000000">
            <a:off x="934461" y="1480074"/>
            <a:ext cx="525982" cy="525982"/>
          </a:xfrm>
          <a:prstGeom prst="chord">
            <a:avLst>
              <a:gd name="adj1" fmla="val 2700000"/>
              <a:gd name="adj2" fmla="val 15288790"/>
            </a:avLst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187282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Connecteur droit 23"/>
          <p:cNvCxnSpPr/>
          <p:nvPr/>
        </p:nvCxnSpPr>
        <p:spPr>
          <a:xfrm>
            <a:off x="1197621" y="0"/>
            <a:ext cx="0" cy="6858000"/>
          </a:xfrm>
          <a:prstGeom prst="line">
            <a:avLst/>
          </a:prstGeom>
          <a:ln w="38100">
            <a:solidFill>
              <a:srgbClr val="0096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/>
          <p:cNvGrpSpPr/>
          <p:nvPr/>
        </p:nvGrpSpPr>
        <p:grpSpPr>
          <a:xfrm>
            <a:off x="1019596" y="365125"/>
            <a:ext cx="10334204" cy="1325563"/>
            <a:chOff x="1019596" y="365125"/>
            <a:chExt cx="10334204" cy="1325563"/>
          </a:xfrm>
        </p:grpSpPr>
        <p:grpSp>
          <p:nvGrpSpPr>
            <p:cNvPr id="21" name="Groupe 20"/>
            <p:cNvGrpSpPr/>
            <p:nvPr/>
          </p:nvGrpSpPr>
          <p:grpSpPr>
            <a:xfrm>
              <a:off x="1375647" y="473038"/>
              <a:ext cx="5236112" cy="1109736"/>
              <a:chOff x="3107343" y="2427611"/>
              <a:chExt cx="4774299" cy="1581041"/>
            </a:xfrm>
          </p:grpSpPr>
          <p:sp>
            <p:nvSpPr>
              <p:cNvPr id="22" name="Rectangle à coins arrondis 21"/>
              <p:cNvSpPr/>
              <p:nvPr/>
            </p:nvSpPr>
            <p:spPr>
              <a:xfrm>
                <a:off x="3107343" y="2427612"/>
                <a:ext cx="4774299" cy="1581040"/>
              </a:xfrm>
              <a:prstGeom prst="roundRect">
                <a:avLst>
                  <a:gd name="adj" fmla="val 4265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23" name="Rectangle à coins arrondis 22"/>
              <p:cNvSpPr/>
              <p:nvPr/>
            </p:nvSpPr>
            <p:spPr>
              <a:xfrm>
                <a:off x="3107343" y="2427611"/>
                <a:ext cx="4774299" cy="1536390"/>
              </a:xfrm>
              <a:prstGeom prst="roundRect">
                <a:avLst>
                  <a:gd name="adj" fmla="val 4265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sp>
          <p:nvSpPr>
            <p:cNvPr id="25" name="Titre 1"/>
            <p:cNvSpPr txBox="1">
              <a:spLocks/>
            </p:cNvSpPr>
            <p:nvPr/>
          </p:nvSpPr>
          <p:spPr>
            <a:xfrm>
              <a:off x="1019596" y="365125"/>
              <a:ext cx="10334204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fr-CH" dirty="0" smtClean="0">
                  <a:solidFill>
                    <a:srgbClr val="009688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PRINCIPE DU SITE</a:t>
              </a:r>
              <a:endParaRPr lang="fr-CH" dirty="0">
                <a:solidFill>
                  <a:srgbClr val="00968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3307080" y="1744028"/>
            <a:ext cx="8046720" cy="5113972"/>
            <a:chOff x="3307080" y="1744028"/>
            <a:chExt cx="8046720" cy="5113972"/>
          </a:xfrm>
        </p:grpSpPr>
        <p:sp>
          <p:nvSpPr>
            <p:cNvPr id="14" name="Pensées 13"/>
            <p:cNvSpPr/>
            <p:nvPr/>
          </p:nvSpPr>
          <p:spPr>
            <a:xfrm flipH="1">
              <a:off x="3307080" y="1744028"/>
              <a:ext cx="4099559" cy="4024312"/>
            </a:xfrm>
            <a:prstGeom prst="cloudCallout">
              <a:avLst>
                <a:gd name="adj1" fmla="val -68662"/>
                <a:gd name="adj2" fmla="val 26268"/>
              </a:avLst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4379" y="2651760"/>
              <a:ext cx="1479118" cy="196977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430518" y="3070860"/>
              <a:ext cx="4923282" cy="3787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925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47204" y="1836420"/>
            <a:ext cx="2710696" cy="21396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200" y="1864519"/>
            <a:ext cx="1580240" cy="210443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347204" y="3976100"/>
            <a:ext cx="2710696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fr-CH" sz="16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Il est beau, grand, fort, cheveux brun, yeux marron, bronzé, toujours bien habillé ………</a:t>
            </a:r>
            <a:endParaRPr lang="fr-CH" sz="16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347204" y="5060462"/>
            <a:ext cx="271069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fr-CH" sz="16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Jeff </a:t>
            </a:r>
            <a:r>
              <a:rPr lang="fr-CH" sz="16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Herson</a:t>
            </a:r>
            <a:endParaRPr lang="fr-CH" sz="16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364706" y="3599922"/>
            <a:ext cx="2674144" cy="369332"/>
          </a:xfrm>
          <a:prstGeom prst="rect">
            <a:avLst/>
          </a:prstGeom>
          <a:solidFill>
            <a:srgbClr val="000000">
              <a:alpha val="67059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L’homme parfait</a:t>
            </a:r>
            <a:endParaRPr lang="fr-CH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96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/>
        </p:nvGrpSpPr>
        <p:grpSpPr>
          <a:xfrm>
            <a:off x="6845861" y="1888497"/>
            <a:ext cx="1631557" cy="1712459"/>
            <a:chOff x="6845861" y="1888497"/>
            <a:chExt cx="1631557" cy="1712459"/>
          </a:xfrm>
        </p:grpSpPr>
        <p:sp>
          <p:nvSpPr>
            <p:cNvPr id="2" name="Rectangle 1"/>
            <p:cNvSpPr/>
            <p:nvPr/>
          </p:nvSpPr>
          <p:spPr>
            <a:xfrm>
              <a:off x="6845861" y="1888497"/>
              <a:ext cx="1631557" cy="12878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74764" y="1928295"/>
              <a:ext cx="907298" cy="1208268"/>
            </a:xfrm>
            <a:prstGeom prst="rect">
              <a:avLst/>
            </a:prstGeom>
          </p:spPr>
        </p:pic>
        <p:sp>
          <p:nvSpPr>
            <p:cNvPr id="6" name="ZoneTexte 5"/>
            <p:cNvSpPr txBox="1"/>
            <p:nvPr/>
          </p:nvSpPr>
          <p:spPr>
            <a:xfrm>
              <a:off x="6880756" y="2787131"/>
              <a:ext cx="1561765" cy="369332"/>
            </a:xfrm>
            <a:prstGeom prst="rect">
              <a:avLst/>
            </a:prstGeom>
            <a:solidFill>
              <a:srgbClr val="000000">
                <a:alpha val="67059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CH" dirty="0" err="1" smtClean="0">
                  <a:solidFill>
                    <a:schemeClr val="bg1"/>
                  </a:solidFill>
                  <a:latin typeface="Vladimir Script" panose="03050402040407070305" pitchFamily="66" charset="0"/>
                  <a:ea typeface="Roboto Light" panose="02000000000000000000" pitchFamily="2" charset="0"/>
                  <a:cs typeface="Roboto Light" panose="02000000000000000000" pitchFamily="2" charset="0"/>
                </a:rPr>
                <a:t>fghfhfasfasfs</a:t>
              </a:r>
              <a:endParaRPr lang="fr-CH" dirty="0">
                <a:solidFill>
                  <a:schemeClr val="bg1"/>
                </a:solidFill>
                <a:latin typeface="Vladimir Script" panose="03050402040407070305" pitchFamily="66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845861" y="3176361"/>
              <a:ext cx="1631557" cy="4245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6938663" y="3240436"/>
              <a:ext cx="1462133" cy="289441"/>
            </a:xfrm>
            <a:prstGeom prst="roundRect">
              <a:avLst/>
            </a:prstGeom>
            <a:solidFill>
              <a:srgbClr val="009688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CH" sz="1050" dirty="0" smtClean="0">
                  <a:solidFill>
                    <a:schemeClr val="bg1"/>
                  </a:solidFill>
                  <a:latin typeface="Vladimir Script" panose="03050402040407070305" pitchFamily="66" charset="0"/>
                  <a:ea typeface="Roboto Light" panose="02000000000000000000" pitchFamily="2" charset="0"/>
                  <a:cs typeface="Roboto Light" panose="02000000000000000000" pitchFamily="2" charset="0"/>
                </a:rPr>
                <a:t>Je crois que c’est moi</a:t>
              </a:r>
              <a:endParaRPr lang="fr-CH" sz="1050" dirty="0">
                <a:solidFill>
                  <a:schemeClr val="bg1"/>
                </a:solidFill>
                <a:latin typeface="Vladimir Script" panose="03050402040407070305" pitchFamily="66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8535323" y="1888497"/>
            <a:ext cx="1631557" cy="1712459"/>
            <a:chOff x="6845861" y="1888497"/>
            <a:chExt cx="1631557" cy="1712459"/>
          </a:xfrm>
        </p:grpSpPr>
        <p:sp>
          <p:nvSpPr>
            <p:cNvPr id="13" name="Rectangle 12"/>
            <p:cNvSpPr/>
            <p:nvPr/>
          </p:nvSpPr>
          <p:spPr>
            <a:xfrm>
              <a:off x="6845861" y="1888497"/>
              <a:ext cx="1631557" cy="128786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098353" y="1936056"/>
              <a:ext cx="1126570" cy="1208268"/>
            </a:xfrm>
            <a:prstGeom prst="rect">
              <a:avLst/>
            </a:prstGeom>
          </p:spPr>
        </p:pic>
        <p:sp>
          <p:nvSpPr>
            <p:cNvPr id="15" name="ZoneTexte 14"/>
            <p:cNvSpPr txBox="1"/>
            <p:nvPr/>
          </p:nvSpPr>
          <p:spPr>
            <a:xfrm>
              <a:off x="6880756" y="2787131"/>
              <a:ext cx="1561765" cy="369332"/>
            </a:xfrm>
            <a:prstGeom prst="rect">
              <a:avLst/>
            </a:prstGeom>
            <a:solidFill>
              <a:srgbClr val="000000">
                <a:alpha val="67059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CH" dirty="0" err="1" smtClean="0">
                  <a:solidFill>
                    <a:schemeClr val="bg1"/>
                  </a:solidFill>
                  <a:latin typeface="Vladimir Script" panose="03050402040407070305" pitchFamily="66" charset="0"/>
                  <a:ea typeface="Roboto Light" panose="02000000000000000000" pitchFamily="2" charset="0"/>
                  <a:cs typeface="Roboto Light" panose="02000000000000000000" pitchFamily="2" charset="0"/>
                </a:rPr>
                <a:t>fghfhfasfasfsdfgd</a:t>
              </a:r>
              <a:endParaRPr lang="fr-CH" dirty="0">
                <a:solidFill>
                  <a:schemeClr val="bg1"/>
                </a:solidFill>
                <a:latin typeface="Vladimir Script" panose="03050402040407070305" pitchFamily="66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845861" y="3176361"/>
              <a:ext cx="1631557" cy="4245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6938663" y="3240436"/>
              <a:ext cx="1462133" cy="289441"/>
            </a:xfrm>
            <a:prstGeom prst="roundRect">
              <a:avLst/>
            </a:prstGeom>
            <a:solidFill>
              <a:srgbClr val="009688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CH" sz="1050" dirty="0" smtClean="0">
                  <a:solidFill>
                    <a:schemeClr val="bg1"/>
                  </a:solidFill>
                  <a:latin typeface="Vladimir Script" panose="03050402040407070305" pitchFamily="66" charset="0"/>
                  <a:ea typeface="Roboto Light" panose="02000000000000000000" pitchFamily="2" charset="0"/>
                  <a:cs typeface="Roboto Light" panose="02000000000000000000" pitchFamily="2" charset="0"/>
                </a:rPr>
                <a:t>Je crois que c’est moi</a:t>
              </a:r>
              <a:endParaRPr lang="fr-CH" sz="1050" dirty="0">
                <a:solidFill>
                  <a:schemeClr val="bg1"/>
                </a:solidFill>
                <a:latin typeface="Vladimir Script" panose="03050402040407070305" pitchFamily="66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10224785" y="1888497"/>
            <a:ext cx="1631557" cy="1712459"/>
            <a:chOff x="6845861" y="1888497"/>
            <a:chExt cx="1631557" cy="1712459"/>
          </a:xfrm>
        </p:grpSpPr>
        <p:sp>
          <p:nvSpPr>
            <p:cNvPr id="19" name="Rectangle 18"/>
            <p:cNvSpPr/>
            <p:nvPr/>
          </p:nvSpPr>
          <p:spPr>
            <a:xfrm>
              <a:off x="6845861" y="1888497"/>
              <a:ext cx="1631557" cy="12878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74764" y="1928295"/>
              <a:ext cx="907298" cy="1208268"/>
            </a:xfrm>
            <a:prstGeom prst="rect">
              <a:avLst/>
            </a:prstGeom>
          </p:spPr>
        </p:pic>
        <p:sp>
          <p:nvSpPr>
            <p:cNvPr id="21" name="ZoneTexte 20"/>
            <p:cNvSpPr txBox="1"/>
            <p:nvPr/>
          </p:nvSpPr>
          <p:spPr>
            <a:xfrm>
              <a:off x="6880756" y="2787131"/>
              <a:ext cx="1561765" cy="369332"/>
            </a:xfrm>
            <a:prstGeom prst="rect">
              <a:avLst/>
            </a:prstGeom>
            <a:solidFill>
              <a:srgbClr val="000000">
                <a:alpha val="67059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CH" dirty="0" err="1" smtClean="0">
                  <a:solidFill>
                    <a:schemeClr val="bg1"/>
                  </a:solidFill>
                  <a:latin typeface="Vladimir Script" panose="03050402040407070305" pitchFamily="66" charset="0"/>
                  <a:ea typeface="Roboto Light" panose="02000000000000000000" pitchFamily="2" charset="0"/>
                  <a:cs typeface="Roboto Light" panose="02000000000000000000" pitchFamily="2" charset="0"/>
                </a:rPr>
                <a:t>fgh</a:t>
              </a:r>
              <a:endParaRPr lang="fr-CH" dirty="0">
                <a:solidFill>
                  <a:schemeClr val="bg1"/>
                </a:solidFill>
                <a:latin typeface="Vladimir Script" panose="03050402040407070305" pitchFamily="66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845861" y="3176361"/>
              <a:ext cx="1631557" cy="4245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6938663" y="3240436"/>
              <a:ext cx="1462133" cy="289441"/>
            </a:xfrm>
            <a:prstGeom prst="roundRect">
              <a:avLst/>
            </a:prstGeom>
            <a:solidFill>
              <a:srgbClr val="009688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CH" sz="1050" dirty="0" smtClean="0">
                  <a:solidFill>
                    <a:schemeClr val="bg1"/>
                  </a:solidFill>
                  <a:latin typeface="Vladimir Script" panose="03050402040407070305" pitchFamily="66" charset="0"/>
                  <a:ea typeface="Roboto Light" panose="02000000000000000000" pitchFamily="2" charset="0"/>
                  <a:cs typeface="Roboto Light" panose="02000000000000000000" pitchFamily="2" charset="0"/>
                </a:rPr>
                <a:t>Je crois que c’est moi</a:t>
              </a:r>
              <a:endParaRPr lang="fr-CH" sz="1050" dirty="0">
                <a:solidFill>
                  <a:schemeClr val="bg1"/>
                </a:solidFill>
                <a:latin typeface="Vladimir Script" panose="03050402040407070305" pitchFamily="66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6845859" y="3665030"/>
            <a:ext cx="1631557" cy="1712459"/>
            <a:chOff x="6845861" y="1888497"/>
            <a:chExt cx="1631557" cy="1712459"/>
          </a:xfrm>
        </p:grpSpPr>
        <p:sp>
          <p:nvSpPr>
            <p:cNvPr id="25" name="Rectangle 24"/>
            <p:cNvSpPr/>
            <p:nvPr/>
          </p:nvSpPr>
          <p:spPr>
            <a:xfrm>
              <a:off x="6845861" y="1888497"/>
              <a:ext cx="1631557" cy="12878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74764" y="1928295"/>
              <a:ext cx="907298" cy="1208268"/>
            </a:xfrm>
            <a:prstGeom prst="rect">
              <a:avLst/>
            </a:prstGeom>
          </p:spPr>
        </p:pic>
        <p:sp>
          <p:nvSpPr>
            <p:cNvPr id="27" name="ZoneTexte 26"/>
            <p:cNvSpPr txBox="1"/>
            <p:nvPr/>
          </p:nvSpPr>
          <p:spPr>
            <a:xfrm>
              <a:off x="6880756" y="2787131"/>
              <a:ext cx="1561765" cy="369332"/>
            </a:xfrm>
            <a:prstGeom prst="rect">
              <a:avLst/>
            </a:prstGeom>
            <a:solidFill>
              <a:srgbClr val="000000">
                <a:alpha val="67059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CH" dirty="0" err="1" smtClean="0">
                  <a:solidFill>
                    <a:schemeClr val="bg1"/>
                  </a:solidFill>
                  <a:latin typeface="Vladimir Script" panose="03050402040407070305" pitchFamily="66" charset="0"/>
                  <a:ea typeface="Roboto Light" panose="02000000000000000000" pitchFamily="2" charset="0"/>
                  <a:cs typeface="Roboto Light" panose="02000000000000000000" pitchFamily="2" charset="0"/>
                </a:rPr>
                <a:t>fghfhfas</a:t>
              </a:r>
              <a:endParaRPr lang="fr-CH" dirty="0">
                <a:solidFill>
                  <a:schemeClr val="bg1"/>
                </a:solidFill>
                <a:latin typeface="Vladimir Script" panose="03050402040407070305" pitchFamily="66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845861" y="3176361"/>
              <a:ext cx="1631557" cy="4245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6938663" y="3240436"/>
              <a:ext cx="1462133" cy="289441"/>
            </a:xfrm>
            <a:prstGeom prst="roundRect">
              <a:avLst/>
            </a:prstGeom>
            <a:solidFill>
              <a:srgbClr val="009688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CH" sz="1050" dirty="0" smtClean="0">
                  <a:solidFill>
                    <a:schemeClr val="bg1"/>
                  </a:solidFill>
                  <a:latin typeface="Vladimir Script" panose="03050402040407070305" pitchFamily="66" charset="0"/>
                  <a:ea typeface="Roboto Light" panose="02000000000000000000" pitchFamily="2" charset="0"/>
                  <a:cs typeface="Roboto Light" panose="02000000000000000000" pitchFamily="2" charset="0"/>
                </a:rPr>
                <a:t>Je crois que c’est moi</a:t>
              </a:r>
              <a:endParaRPr lang="fr-CH" sz="1050" dirty="0">
                <a:solidFill>
                  <a:schemeClr val="bg1"/>
                </a:solidFill>
                <a:latin typeface="Vladimir Script" panose="03050402040407070305" pitchFamily="66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</p:grpSp>
      <p:sp>
        <p:nvSpPr>
          <p:cNvPr id="30" name="ZoneTexte 29"/>
          <p:cNvSpPr txBox="1"/>
          <p:nvPr/>
        </p:nvSpPr>
        <p:spPr>
          <a:xfrm>
            <a:off x="8379584" y="1403408"/>
            <a:ext cx="227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www.meeting.com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6666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ZoneTexte 35"/>
          <p:cNvSpPr txBox="1"/>
          <p:nvPr/>
        </p:nvSpPr>
        <p:spPr>
          <a:xfrm>
            <a:off x="7612052" y="1885546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Jeff </a:t>
            </a:r>
            <a:r>
              <a:rPr lang="fr-CH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Herson</a:t>
            </a:r>
            <a:endParaRPr lang="fr-CH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76443" y="1771683"/>
            <a:ext cx="2710696" cy="21396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8439" y="1799782"/>
            <a:ext cx="1580240" cy="2104437"/>
          </a:xfrm>
          <a:prstGeom prst="rect">
            <a:avLst/>
          </a:prstGeom>
        </p:spPr>
      </p:pic>
      <p:sp>
        <p:nvSpPr>
          <p:cNvPr id="33" name="ZoneTexte 32"/>
          <p:cNvSpPr txBox="1"/>
          <p:nvPr/>
        </p:nvSpPr>
        <p:spPr>
          <a:xfrm>
            <a:off x="7676443" y="3911363"/>
            <a:ext cx="2710696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fr-CH" sz="16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Il est beau, grand, fort, cheveux brun, yeux marron, bronzé, toujours bien habillé ………</a:t>
            </a:r>
            <a:endParaRPr lang="fr-CH" sz="16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77150" y="4995427"/>
            <a:ext cx="2709989" cy="562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4" name="ZoneTexte 33"/>
          <p:cNvSpPr txBox="1"/>
          <p:nvPr/>
        </p:nvSpPr>
        <p:spPr>
          <a:xfrm>
            <a:off x="7967756" y="5060980"/>
            <a:ext cx="2236300" cy="374571"/>
          </a:xfrm>
          <a:prstGeom prst="roundRect">
            <a:avLst/>
          </a:prstGeom>
          <a:solidFill>
            <a:srgbClr val="00968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CH" sz="1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Je crois que c’est moi</a:t>
            </a:r>
            <a:endParaRPr lang="fr-CH" sz="16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7693945" y="3535185"/>
            <a:ext cx="2674144" cy="369332"/>
          </a:xfrm>
          <a:prstGeom prst="rect">
            <a:avLst/>
          </a:prstGeom>
          <a:solidFill>
            <a:srgbClr val="000000">
              <a:alpha val="67059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L’homme parfait</a:t>
            </a:r>
            <a:endParaRPr lang="fr-CH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3132" y="3066881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Jeff </a:t>
            </a:r>
            <a:r>
              <a:rPr lang="fr-CH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Herson</a:t>
            </a:r>
            <a:endParaRPr lang="fr-CH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116090" y="2254878"/>
            <a:ext cx="1795083" cy="915749"/>
          </a:xfrm>
          <a:prstGeom prst="ellipse">
            <a:avLst/>
          </a:prstGeom>
          <a:solidFill>
            <a:srgbClr val="00968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39" name="ZoneTexte 38"/>
          <p:cNvSpPr txBox="1"/>
          <p:nvPr/>
        </p:nvSpPr>
        <p:spPr>
          <a:xfrm>
            <a:off x="4285624" y="2389586"/>
            <a:ext cx="1448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Même personne</a:t>
            </a:r>
            <a:endParaRPr lang="fr-CH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41" name="MouseClick"/>
          <p:cNvSpPr/>
          <p:nvPr>
            <p:custDataLst>
              <p:custData r:id="rId1"/>
            </p:custDataLst>
          </p:nvPr>
        </p:nvSpPr>
        <p:spPr>
          <a:xfrm rot="20359169">
            <a:off x="4534981" y="6876692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5651" y="3465262"/>
            <a:ext cx="2547638" cy="3392738"/>
          </a:xfrm>
          <a:prstGeom prst="rect">
            <a:avLst/>
          </a:prstGeom>
        </p:spPr>
      </p:pic>
      <p:grpSp>
        <p:nvGrpSpPr>
          <p:cNvPr id="43" name="Groupe 42"/>
          <p:cNvGrpSpPr/>
          <p:nvPr/>
        </p:nvGrpSpPr>
        <p:grpSpPr>
          <a:xfrm>
            <a:off x="1375647" y="473038"/>
            <a:ext cx="5236112" cy="1109736"/>
            <a:chOff x="3107343" y="2427611"/>
            <a:chExt cx="4774299" cy="1581041"/>
          </a:xfrm>
        </p:grpSpPr>
        <p:sp>
          <p:nvSpPr>
            <p:cNvPr id="44" name="Rectangle à coins arrondis 43"/>
            <p:cNvSpPr/>
            <p:nvPr/>
          </p:nvSpPr>
          <p:spPr>
            <a:xfrm>
              <a:off x="3107343" y="2427612"/>
              <a:ext cx="4774299" cy="1581040"/>
            </a:xfrm>
            <a:prstGeom prst="roundRect">
              <a:avLst>
                <a:gd name="adj" fmla="val 426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5" name="Rectangle à coins arrondis 44"/>
            <p:cNvSpPr/>
            <p:nvPr/>
          </p:nvSpPr>
          <p:spPr>
            <a:xfrm>
              <a:off x="3107343" y="2427611"/>
              <a:ext cx="4774299" cy="1536390"/>
            </a:xfrm>
            <a:prstGeom prst="roundRect">
              <a:avLst>
                <a:gd name="adj" fmla="val 4265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46" name="Titre 1"/>
          <p:cNvSpPr txBox="1">
            <a:spLocks/>
          </p:cNvSpPr>
          <p:nvPr/>
        </p:nvSpPr>
        <p:spPr>
          <a:xfrm>
            <a:off x="1019596" y="365125"/>
            <a:ext cx="103342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fr-CH" dirty="0" smtClean="0">
                <a:solidFill>
                  <a:srgbClr val="00968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PRINCIPE DU SITE</a:t>
            </a:r>
            <a:endParaRPr lang="fr-CH" dirty="0">
              <a:solidFill>
                <a:srgbClr val="009688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cxnSp>
        <p:nvCxnSpPr>
          <p:cNvPr id="49" name="Connecteur droit 48"/>
          <p:cNvCxnSpPr/>
          <p:nvPr/>
        </p:nvCxnSpPr>
        <p:spPr>
          <a:xfrm>
            <a:off x="1197621" y="0"/>
            <a:ext cx="0" cy="6858000"/>
          </a:xfrm>
          <a:prstGeom prst="line">
            <a:avLst/>
          </a:prstGeom>
          <a:ln w="38100">
            <a:solidFill>
              <a:srgbClr val="0096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41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C 0.03047 -0.00139 0.06185 0.0007 0.09193 -0.00463 C 0.11472 -0.0081 0.13373 -0.01898 0.1543 -0.02639 C 0.23646 -0.05532 0.27136 -0.09699 0.31797 -0.14884 C 0.33178 -0.18194 0.33998 -0.21273 0.33998 -0.24652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92" y="-1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2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85185E-6 L -0.11537 0.03102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8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0.11302 -0.0798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51" y="-400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536 0.03101 L -0.27044 0.0935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04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6" grpId="1"/>
      <p:bldP spid="34" grpId="0" animBg="1"/>
      <p:bldP spid="5" grpId="0"/>
      <p:bldP spid="5" grpId="1"/>
      <p:bldP spid="10" grpId="0" animBg="1"/>
      <p:bldP spid="39" grpId="0"/>
      <p:bldP spid="41" grpId="0" animBg="1"/>
      <p:bldP spid="4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1197621" y="0"/>
            <a:ext cx="0" cy="6858000"/>
          </a:xfrm>
          <a:prstGeom prst="line">
            <a:avLst/>
          </a:prstGeom>
          <a:ln w="38100">
            <a:solidFill>
              <a:srgbClr val="0096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/>
          <p:cNvGrpSpPr/>
          <p:nvPr/>
        </p:nvGrpSpPr>
        <p:grpSpPr>
          <a:xfrm>
            <a:off x="1019597" y="365124"/>
            <a:ext cx="10334204" cy="1325563"/>
            <a:chOff x="1019597" y="365124"/>
            <a:chExt cx="10334204" cy="1325563"/>
          </a:xfrm>
        </p:grpSpPr>
        <p:grpSp>
          <p:nvGrpSpPr>
            <p:cNvPr id="4" name="Groupe 3"/>
            <p:cNvGrpSpPr/>
            <p:nvPr/>
          </p:nvGrpSpPr>
          <p:grpSpPr>
            <a:xfrm>
              <a:off x="1375647" y="473038"/>
              <a:ext cx="4102661" cy="1109736"/>
              <a:chOff x="3107343" y="2427611"/>
              <a:chExt cx="4774299" cy="1581041"/>
            </a:xfrm>
          </p:grpSpPr>
          <p:sp>
            <p:nvSpPr>
              <p:cNvPr id="5" name="Rectangle à coins arrondis 4"/>
              <p:cNvSpPr/>
              <p:nvPr/>
            </p:nvSpPr>
            <p:spPr>
              <a:xfrm>
                <a:off x="3107343" y="2427612"/>
                <a:ext cx="4774299" cy="1581040"/>
              </a:xfrm>
              <a:prstGeom prst="roundRect">
                <a:avLst>
                  <a:gd name="adj" fmla="val 4265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6" name="Rectangle à coins arrondis 5"/>
              <p:cNvSpPr/>
              <p:nvPr/>
            </p:nvSpPr>
            <p:spPr>
              <a:xfrm>
                <a:off x="3107343" y="2427611"/>
                <a:ext cx="4774299" cy="1536390"/>
              </a:xfrm>
              <a:prstGeom prst="roundRect">
                <a:avLst>
                  <a:gd name="adj" fmla="val 4265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sp>
          <p:nvSpPr>
            <p:cNvPr id="8" name="Titre 1"/>
            <p:cNvSpPr txBox="1">
              <a:spLocks/>
            </p:cNvSpPr>
            <p:nvPr/>
          </p:nvSpPr>
          <p:spPr>
            <a:xfrm>
              <a:off x="1019597" y="365124"/>
              <a:ext cx="10334204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fr-CH" dirty="0" smtClean="0">
                  <a:solidFill>
                    <a:srgbClr val="009688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PLAN DU SITE</a:t>
              </a:r>
              <a:endParaRPr lang="fr-CH" dirty="0">
                <a:solidFill>
                  <a:srgbClr val="00968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</p:grpSp>
      <p:cxnSp>
        <p:nvCxnSpPr>
          <p:cNvPr id="9" name="Connecteur droit 8"/>
          <p:cNvCxnSpPr/>
          <p:nvPr/>
        </p:nvCxnSpPr>
        <p:spPr>
          <a:xfrm>
            <a:off x="1197621" y="2217218"/>
            <a:ext cx="11126549" cy="0"/>
          </a:xfrm>
          <a:prstGeom prst="line">
            <a:avLst/>
          </a:prstGeom>
          <a:ln w="38100">
            <a:solidFill>
              <a:srgbClr val="0096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e 25"/>
          <p:cNvGrpSpPr/>
          <p:nvPr/>
        </p:nvGrpSpPr>
        <p:grpSpPr>
          <a:xfrm>
            <a:off x="3122442" y="2132986"/>
            <a:ext cx="2612788" cy="2794755"/>
            <a:chOff x="3122442" y="2132986"/>
            <a:chExt cx="2612788" cy="2794755"/>
          </a:xfrm>
        </p:grpSpPr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9171" y="2730051"/>
              <a:ext cx="718168" cy="718168"/>
            </a:xfrm>
            <a:prstGeom prst="rect">
              <a:avLst/>
            </a:prstGeom>
          </p:spPr>
        </p:pic>
        <p:sp>
          <p:nvSpPr>
            <p:cNvPr id="17" name="ZoneTexte 16"/>
            <p:cNvSpPr txBox="1"/>
            <p:nvPr/>
          </p:nvSpPr>
          <p:spPr>
            <a:xfrm>
              <a:off x="3683899" y="3481191"/>
              <a:ext cx="2051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800" dirty="0" err="1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Posts</a:t>
              </a:r>
              <a:endParaRPr lang="fr-CH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3122442" y="4004411"/>
              <a:ext cx="21916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H" dirty="0" smtClean="0"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Affichage des </a:t>
              </a:r>
              <a:r>
                <a:rPr lang="fr-CH" dirty="0" err="1" smtClean="0"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posts</a:t>
              </a:r>
              <a:endParaRPr lang="fr-CH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/>
              <a:r>
                <a:rPr lang="fr-CH" dirty="0" smtClean="0"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Ajouter un post</a:t>
              </a:r>
            </a:p>
            <a:p>
              <a:pPr algn="ctr"/>
              <a:r>
                <a:rPr lang="fr-CH" dirty="0" err="1" smtClean="0"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Matching</a:t>
              </a:r>
              <a:endParaRPr lang="fr-CH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23" name="Ellipse 22"/>
            <p:cNvSpPr/>
            <p:nvPr/>
          </p:nvSpPr>
          <p:spPr>
            <a:xfrm>
              <a:off x="4137334" y="2132986"/>
              <a:ext cx="161841" cy="161841"/>
            </a:xfrm>
            <a:prstGeom prst="ellipse">
              <a:avLst/>
            </a:prstGeom>
            <a:solidFill>
              <a:srgbClr val="009688"/>
            </a:solidFill>
            <a:ln>
              <a:solidFill>
                <a:srgbClr val="0096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27" name="Groupe 26"/>
          <p:cNvGrpSpPr/>
          <p:nvPr/>
        </p:nvGrpSpPr>
        <p:grpSpPr>
          <a:xfrm>
            <a:off x="5847314" y="2132986"/>
            <a:ext cx="2160429" cy="2517756"/>
            <a:chOff x="5847314" y="2132986"/>
            <a:chExt cx="2160429" cy="2517756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2288" y="2730051"/>
              <a:ext cx="718168" cy="718168"/>
            </a:xfrm>
            <a:prstGeom prst="rect">
              <a:avLst/>
            </a:prstGeom>
          </p:spPr>
        </p:pic>
        <p:sp>
          <p:nvSpPr>
            <p:cNvPr id="18" name="ZoneTexte 17"/>
            <p:cNvSpPr txBox="1"/>
            <p:nvPr/>
          </p:nvSpPr>
          <p:spPr>
            <a:xfrm>
              <a:off x="5956412" y="3481191"/>
              <a:ext cx="2051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8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Recherche</a:t>
              </a:r>
              <a:endParaRPr lang="fr-CH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5847314" y="4004411"/>
              <a:ext cx="20281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H" dirty="0" smtClean="0"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Mots-clés</a:t>
              </a:r>
            </a:p>
            <a:p>
              <a:pPr algn="ctr"/>
              <a:r>
                <a:rPr lang="fr-CH" dirty="0" smtClean="0"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Titre + Description</a:t>
              </a:r>
              <a:endParaRPr lang="fr-CH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24" name="Ellipse 23"/>
            <p:cNvSpPr/>
            <p:nvPr/>
          </p:nvSpPr>
          <p:spPr>
            <a:xfrm>
              <a:off x="6780451" y="2132986"/>
              <a:ext cx="161841" cy="161841"/>
            </a:xfrm>
            <a:prstGeom prst="ellipse">
              <a:avLst/>
            </a:prstGeom>
            <a:solidFill>
              <a:srgbClr val="009688"/>
            </a:solidFill>
            <a:ln>
              <a:solidFill>
                <a:srgbClr val="0096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8827655" y="2132986"/>
            <a:ext cx="2334634" cy="2794755"/>
            <a:chOff x="8827655" y="2132986"/>
            <a:chExt cx="2334634" cy="2794755"/>
          </a:xfrm>
        </p:grpSpPr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8072" y="2730051"/>
              <a:ext cx="717607" cy="717607"/>
            </a:xfrm>
            <a:prstGeom prst="rect">
              <a:avLst/>
            </a:prstGeom>
          </p:spPr>
        </p:pic>
        <p:sp>
          <p:nvSpPr>
            <p:cNvPr id="19" name="ZoneTexte 18"/>
            <p:cNvSpPr txBox="1"/>
            <p:nvPr/>
          </p:nvSpPr>
          <p:spPr>
            <a:xfrm>
              <a:off x="9110958" y="3481191"/>
              <a:ext cx="2051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8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Login</a:t>
              </a:r>
              <a:endParaRPr lang="fr-CH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8827655" y="4004411"/>
              <a:ext cx="155844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H" dirty="0" smtClean="0"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Se connecter</a:t>
              </a:r>
            </a:p>
            <a:p>
              <a:pPr algn="ctr"/>
              <a:r>
                <a:rPr lang="fr-CH" dirty="0" smtClean="0"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S’enregistrer</a:t>
              </a:r>
            </a:p>
            <a:p>
              <a:pPr algn="ctr"/>
              <a:r>
                <a:rPr lang="fr-CH" dirty="0" smtClean="0"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Page d’admin</a:t>
              </a:r>
              <a:endParaRPr lang="fr-CH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25" name="Ellipse 24"/>
            <p:cNvSpPr/>
            <p:nvPr/>
          </p:nvSpPr>
          <p:spPr>
            <a:xfrm>
              <a:off x="9525954" y="2132986"/>
              <a:ext cx="161841" cy="161841"/>
            </a:xfrm>
            <a:prstGeom prst="ellipse">
              <a:avLst/>
            </a:prstGeom>
            <a:solidFill>
              <a:srgbClr val="009688"/>
            </a:solidFill>
            <a:ln>
              <a:solidFill>
                <a:srgbClr val="0096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224800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1197621" y="0"/>
            <a:ext cx="0" cy="6858000"/>
          </a:xfrm>
          <a:prstGeom prst="line">
            <a:avLst/>
          </a:prstGeom>
          <a:ln w="38100">
            <a:solidFill>
              <a:srgbClr val="0096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e 14"/>
          <p:cNvGrpSpPr/>
          <p:nvPr/>
        </p:nvGrpSpPr>
        <p:grpSpPr>
          <a:xfrm>
            <a:off x="1019597" y="365124"/>
            <a:ext cx="10334204" cy="1325563"/>
            <a:chOff x="1019597" y="365124"/>
            <a:chExt cx="10334204" cy="1325563"/>
          </a:xfrm>
        </p:grpSpPr>
        <p:grpSp>
          <p:nvGrpSpPr>
            <p:cNvPr id="4" name="Groupe 3"/>
            <p:cNvGrpSpPr/>
            <p:nvPr/>
          </p:nvGrpSpPr>
          <p:grpSpPr>
            <a:xfrm>
              <a:off x="1375647" y="473038"/>
              <a:ext cx="5356926" cy="1109736"/>
              <a:chOff x="3107343" y="2427611"/>
              <a:chExt cx="4774299" cy="1581041"/>
            </a:xfrm>
          </p:grpSpPr>
          <p:sp>
            <p:nvSpPr>
              <p:cNvPr id="5" name="Rectangle à coins arrondis 4"/>
              <p:cNvSpPr/>
              <p:nvPr/>
            </p:nvSpPr>
            <p:spPr>
              <a:xfrm>
                <a:off x="3107343" y="2427612"/>
                <a:ext cx="4774299" cy="1581040"/>
              </a:xfrm>
              <a:prstGeom prst="roundRect">
                <a:avLst>
                  <a:gd name="adj" fmla="val 4265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6" name="Rectangle à coins arrondis 5"/>
              <p:cNvSpPr/>
              <p:nvPr/>
            </p:nvSpPr>
            <p:spPr>
              <a:xfrm>
                <a:off x="3107343" y="2427611"/>
                <a:ext cx="4774299" cy="1536390"/>
              </a:xfrm>
              <a:prstGeom prst="roundRect">
                <a:avLst>
                  <a:gd name="adj" fmla="val 4265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sp>
          <p:nvSpPr>
            <p:cNvPr id="8" name="Titre 1"/>
            <p:cNvSpPr txBox="1">
              <a:spLocks/>
            </p:cNvSpPr>
            <p:nvPr/>
          </p:nvSpPr>
          <p:spPr>
            <a:xfrm>
              <a:off x="1019597" y="365124"/>
              <a:ext cx="10334204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fr-CH" dirty="0" smtClean="0">
                  <a:solidFill>
                    <a:srgbClr val="009688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BASE DE DONNÉES</a:t>
              </a:r>
              <a:endParaRPr lang="fr-CH" dirty="0">
                <a:solidFill>
                  <a:srgbClr val="00968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</p:grpSp>
      <p:cxnSp>
        <p:nvCxnSpPr>
          <p:cNvPr id="16" name="Connecteur droit 15"/>
          <p:cNvCxnSpPr/>
          <p:nvPr/>
        </p:nvCxnSpPr>
        <p:spPr>
          <a:xfrm>
            <a:off x="1197621" y="1764064"/>
            <a:ext cx="11126549" cy="0"/>
          </a:xfrm>
          <a:prstGeom prst="line">
            <a:avLst/>
          </a:prstGeom>
          <a:ln w="38100">
            <a:solidFill>
              <a:srgbClr val="0096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8"/>
          <p:cNvGrpSpPr/>
          <p:nvPr/>
        </p:nvGrpSpPr>
        <p:grpSpPr>
          <a:xfrm>
            <a:off x="3389920" y="1690687"/>
            <a:ext cx="2296975" cy="2921773"/>
            <a:chOff x="3389920" y="1690687"/>
            <a:chExt cx="2296975" cy="2921773"/>
          </a:xfrm>
        </p:grpSpPr>
        <p:grpSp>
          <p:nvGrpSpPr>
            <p:cNvPr id="12" name="Groupe 11"/>
            <p:cNvGrpSpPr/>
            <p:nvPr/>
          </p:nvGrpSpPr>
          <p:grpSpPr>
            <a:xfrm>
              <a:off x="3389920" y="2082372"/>
              <a:ext cx="2296975" cy="2530088"/>
              <a:chOff x="614082" y="1784414"/>
              <a:chExt cx="2296975" cy="2530088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14082" y="2413521"/>
                <a:ext cx="2296973" cy="19009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CH" sz="1400" dirty="0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id : </a:t>
                </a:r>
                <a:r>
                  <a:rPr lang="fr-CH" sz="1400" dirty="0" err="1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int</a:t>
                </a:r>
                <a:endParaRPr lang="fr-CH" sz="1400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fr-CH" sz="1400" dirty="0" err="1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name</a:t>
                </a:r>
                <a:r>
                  <a:rPr lang="fr-CH" sz="1400" dirty="0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: string</a:t>
                </a:r>
              </a:p>
              <a:p>
                <a:r>
                  <a:rPr lang="fr-CH" sz="1400" dirty="0" err="1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firstname</a:t>
                </a:r>
                <a:r>
                  <a:rPr lang="fr-CH" sz="1400" dirty="0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CH" sz="14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: </a:t>
                </a:r>
                <a:r>
                  <a:rPr lang="fr-CH" sz="1400" dirty="0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string</a:t>
                </a:r>
              </a:p>
              <a:p>
                <a:r>
                  <a:rPr lang="fr-CH" sz="14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</a:t>
                </a:r>
                <a:r>
                  <a:rPr lang="fr-CH" sz="1400" dirty="0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mail : string</a:t>
                </a:r>
              </a:p>
              <a:p>
                <a:r>
                  <a:rPr lang="fr-CH" sz="1400" dirty="0" err="1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</a:t>
                </a:r>
                <a:r>
                  <a:rPr lang="fr-CH" sz="1400" dirty="0" err="1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ender</a:t>
                </a:r>
                <a:r>
                  <a:rPr lang="fr-CH" sz="1400" dirty="0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: string</a:t>
                </a:r>
              </a:p>
              <a:p>
                <a:r>
                  <a:rPr lang="fr-CH" sz="1400" dirty="0" err="1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password</a:t>
                </a:r>
                <a:r>
                  <a:rPr lang="fr-CH" sz="1400" dirty="0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: string</a:t>
                </a:r>
              </a:p>
              <a:p>
                <a:r>
                  <a:rPr lang="fr-CH" sz="1400" dirty="0" err="1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created_at</a:t>
                </a:r>
                <a:r>
                  <a:rPr lang="fr-CH" sz="1400" dirty="0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: </a:t>
                </a:r>
                <a:r>
                  <a:rPr lang="fr-CH" sz="1400" dirty="0" err="1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datetime</a:t>
                </a:r>
                <a:endParaRPr lang="fr-CH" sz="1400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fr-CH" sz="1400" dirty="0" err="1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update_at</a:t>
                </a:r>
                <a:r>
                  <a:rPr lang="fr-CH" sz="1400" dirty="0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: </a:t>
                </a:r>
                <a:r>
                  <a:rPr lang="fr-CH" sz="1400" dirty="0" err="1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datetime</a:t>
                </a:r>
                <a:endParaRPr lang="fr-CH" sz="1400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lang="fr-CH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14082" y="1784414"/>
                <a:ext cx="2296975" cy="6291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H" dirty="0" err="1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Users</a:t>
                </a:r>
                <a:endParaRPr lang="fr-CH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17" name="Ellipse 16"/>
            <p:cNvSpPr/>
            <p:nvPr/>
          </p:nvSpPr>
          <p:spPr>
            <a:xfrm>
              <a:off x="4442527" y="1690687"/>
              <a:ext cx="161841" cy="161841"/>
            </a:xfrm>
            <a:prstGeom prst="ellipse">
              <a:avLst/>
            </a:prstGeom>
            <a:solidFill>
              <a:srgbClr val="009688"/>
            </a:solidFill>
            <a:ln>
              <a:solidFill>
                <a:srgbClr val="0096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6666520" y="1691930"/>
            <a:ext cx="2582678" cy="4231440"/>
            <a:chOff x="6666520" y="1691930"/>
            <a:chExt cx="2582678" cy="4231440"/>
          </a:xfrm>
        </p:grpSpPr>
        <p:grpSp>
          <p:nvGrpSpPr>
            <p:cNvPr id="9" name="Groupe 8"/>
            <p:cNvGrpSpPr/>
            <p:nvPr/>
          </p:nvGrpSpPr>
          <p:grpSpPr>
            <a:xfrm>
              <a:off x="6666520" y="2089134"/>
              <a:ext cx="2582678" cy="3834236"/>
              <a:chOff x="614082" y="1784414"/>
              <a:chExt cx="2582678" cy="383423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614082" y="2413521"/>
                <a:ext cx="2582676" cy="32051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CH" sz="1400" dirty="0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id : </a:t>
                </a:r>
                <a:r>
                  <a:rPr lang="fr-CH" sz="1400" dirty="0" err="1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int</a:t>
                </a:r>
                <a:endParaRPr lang="fr-CH" sz="1400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fr-CH" sz="1400" dirty="0" err="1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users_id</a:t>
                </a:r>
                <a:r>
                  <a:rPr lang="fr-CH" sz="1400" dirty="0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: </a:t>
                </a:r>
                <a:r>
                  <a:rPr lang="fr-CH" sz="1400" dirty="0" err="1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int</a:t>
                </a:r>
                <a:endParaRPr lang="fr-CH" sz="1400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fr-CH" sz="1400" dirty="0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date : date</a:t>
                </a:r>
              </a:p>
              <a:p>
                <a:r>
                  <a:rPr lang="fr-CH" sz="1400" dirty="0" err="1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title</a:t>
                </a:r>
                <a:r>
                  <a:rPr lang="fr-CH" sz="1400" dirty="0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: string</a:t>
                </a:r>
              </a:p>
              <a:p>
                <a:r>
                  <a:rPr lang="fr-CH" sz="1400" dirty="0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description : string</a:t>
                </a:r>
              </a:p>
              <a:p>
                <a:r>
                  <a:rPr lang="fr-CH" sz="1400" dirty="0" err="1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name</a:t>
                </a:r>
                <a:r>
                  <a:rPr lang="fr-CH" sz="1400" dirty="0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: string</a:t>
                </a:r>
              </a:p>
              <a:p>
                <a:r>
                  <a:rPr lang="fr-CH" sz="1400" dirty="0" err="1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  <a:r>
                  <a:rPr lang="fr-CH" sz="1400" dirty="0" err="1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irstname</a:t>
                </a:r>
                <a:r>
                  <a:rPr lang="fr-CH" sz="1400" dirty="0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: string</a:t>
                </a:r>
              </a:p>
              <a:p>
                <a:r>
                  <a:rPr lang="fr-CH" sz="1400" dirty="0" err="1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gender</a:t>
                </a:r>
                <a:r>
                  <a:rPr lang="fr-CH" sz="1400" dirty="0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: string</a:t>
                </a:r>
              </a:p>
              <a:p>
                <a:r>
                  <a:rPr lang="fr-CH" sz="1400" dirty="0" err="1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</a:t>
                </a:r>
                <a:r>
                  <a:rPr lang="fr-CH" sz="1400" dirty="0" err="1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reated_at</a:t>
                </a:r>
                <a:r>
                  <a:rPr lang="fr-CH" sz="1400" dirty="0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: </a:t>
                </a:r>
                <a:r>
                  <a:rPr lang="fr-CH" sz="1400" dirty="0" err="1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datetime</a:t>
                </a:r>
                <a:endParaRPr lang="fr-CH" sz="1400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fr-CH" sz="1400" dirty="0" err="1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update_at</a:t>
                </a:r>
                <a:r>
                  <a:rPr lang="fr-CH" sz="1400" dirty="0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: </a:t>
                </a:r>
                <a:r>
                  <a:rPr lang="fr-CH" sz="1400" dirty="0" err="1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datetime</a:t>
                </a:r>
                <a:endParaRPr lang="fr-CH" sz="1400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fr-CH" sz="1400" dirty="0" err="1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image_file_name</a:t>
                </a:r>
                <a:r>
                  <a:rPr lang="fr-CH" sz="1400" dirty="0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: string</a:t>
                </a:r>
              </a:p>
              <a:p>
                <a:r>
                  <a:rPr lang="fr-CH" sz="1400" dirty="0" err="1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image_content_type</a:t>
                </a:r>
                <a:r>
                  <a:rPr lang="fr-CH" sz="1400" dirty="0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: string</a:t>
                </a:r>
              </a:p>
              <a:p>
                <a:r>
                  <a:rPr lang="fr-CH" sz="1400" dirty="0" err="1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image_file_size</a:t>
                </a:r>
                <a:r>
                  <a:rPr lang="fr-CH" sz="1400" dirty="0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: </a:t>
                </a:r>
                <a:r>
                  <a:rPr lang="fr-CH" sz="1400" dirty="0" err="1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int</a:t>
                </a:r>
                <a:endParaRPr lang="fr-CH" sz="1400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fr-CH" sz="1400" dirty="0" err="1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image_update_at</a:t>
                </a:r>
                <a:r>
                  <a:rPr lang="fr-CH" sz="1400" dirty="0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: </a:t>
                </a:r>
                <a:r>
                  <a:rPr lang="fr-CH" sz="1400" dirty="0" err="1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datetime</a:t>
                </a:r>
                <a:endParaRPr lang="fr-CH" sz="1400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lang="fr-CH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14082" y="1784414"/>
                <a:ext cx="2582678" cy="6291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H" dirty="0" err="1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Posts</a:t>
                </a:r>
                <a:endParaRPr lang="fr-CH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18" name="Ellipse 17"/>
            <p:cNvSpPr/>
            <p:nvPr/>
          </p:nvSpPr>
          <p:spPr>
            <a:xfrm>
              <a:off x="7876937" y="1691930"/>
              <a:ext cx="161841" cy="161841"/>
            </a:xfrm>
            <a:prstGeom prst="ellipse">
              <a:avLst/>
            </a:prstGeom>
            <a:solidFill>
              <a:srgbClr val="009688"/>
            </a:solidFill>
            <a:ln>
              <a:solidFill>
                <a:srgbClr val="0096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cxnSp>
        <p:nvCxnSpPr>
          <p:cNvPr id="3" name="Connecteur en angle 2"/>
          <p:cNvCxnSpPr/>
          <p:nvPr/>
        </p:nvCxnSpPr>
        <p:spPr>
          <a:xfrm>
            <a:off x="5686893" y="2848396"/>
            <a:ext cx="979627" cy="242762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58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1197621" y="0"/>
            <a:ext cx="0" cy="6858000"/>
          </a:xfrm>
          <a:prstGeom prst="line">
            <a:avLst/>
          </a:prstGeom>
          <a:ln w="38100">
            <a:solidFill>
              <a:srgbClr val="0096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/>
          <p:cNvGrpSpPr/>
          <p:nvPr/>
        </p:nvGrpSpPr>
        <p:grpSpPr>
          <a:xfrm>
            <a:off x="1019597" y="365124"/>
            <a:ext cx="10334204" cy="1325563"/>
            <a:chOff x="1019597" y="365124"/>
            <a:chExt cx="10334204" cy="1325563"/>
          </a:xfrm>
        </p:grpSpPr>
        <p:grpSp>
          <p:nvGrpSpPr>
            <p:cNvPr id="4" name="Groupe 3"/>
            <p:cNvGrpSpPr/>
            <p:nvPr/>
          </p:nvGrpSpPr>
          <p:grpSpPr>
            <a:xfrm>
              <a:off x="1375647" y="473038"/>
              <a:ext cx="2840303" cy="1109736"/>
              <a:chOff x="3107343" y="2427611"/>
              <a:chExt cx="4774299" cy="1581041"/>
            </a:xfrm>
          </p:grpSpPr>
          <p:sp>
            <p:nvSpPr>
              <p:cNvPr id="5" name="Rectangle à coins arrondis 4"/>
              <p:cNvSpPr/>
              <p:nvPr/>
            </p:nvSpPr>
            <p:spPr>
              <a:xfrm>
                <a:off x="3107343" y="2427612"/>
                <a:ext cx="4774299" cy="1581040"/>
              </a:xfrm>
              <a:prstGeom prst="roundRect">
                <a:avLst>
                  <a:gd name="adj" fmla="val 4265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6" name="Rectangle à coins arrondis 5"/>
              <p:cNvSpPr/>
              <p:nvPr/>
            </p:nvSpPr>
            <p:spPr>
              <a:xfrm>
                <a:off x="3107343" y="2427611"/>
                <a:ext cx="4774299" cy="1536390"/>
              </a:xfrm>
              <a:prstGeom prst="roundRect">
                <a:avLst>
                  <a:gd name="adj" fmla="val 4265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sp>
          <p:nvSpPr>
            <p:cNvPr id="8" name="Titre 1"/>
            <p:cNvSpPr txBox="1">
              <a:spLocks/>
            </p:cNvSpPr>
            <p:nvPr/>
          </p:nvSpPr>
          <p:spPr>
            <a:xfrm>
              <a:off x="1019597" y="365124"/>
              <a:ext cx="10334204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fr-CH" dirty="0" smtClean="0">
                  <a:solidFill>
                    <a:srgbClr val="009688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ACCUEIL</a:t>
              </a:r>
              <a:endParaRPr lang="fr-CH" dirty="0">
                <a:solidFill>
                  <a:srgbClr val="00968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1116700" y="2140116"/>
            <a:ext cx="9823731" cy="4268454"/>
            <a:chOff x="1116700" y="2140116"/>
            <a:chExt cx="9823731" cy="4268454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08102" y="2143830"/>
              <a:ext cx="2633013" cy="4264739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45015" y="2140116"/>
              <a:ext cx="5895416" cy="4268454"/>
            </a:xfrm>
            <a:prstGeom prst="rect">
              <a:avLst/>
            </a:prstGeom>
          </p:spPr>
        </p:pic>
        <p:sp>
          <p:nvSpPr>
            <p:cNvPr id="10" name="Ellipse 9"/>
            <p:cNvSpPr/>
            <p:nvPr/>
          </p:nvSpPr>
          <p:spPr>
            <a:xfrm>
              <a:off x="1116700" y="4195172"/>
              <a:ext cx="161841" cy="161841"/>
            </a:xfrm>
            <a:prstGeom prst="ellipse">
              <a:avLst/>
            </a:prstGeom>
            <a:solidFill>
              <a:srgbClr val="009688"/>
            </a:solidFill>
            <a:ln>
              <a:solidFill>
                <a:srgbClr val="0096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408134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Props1.xml><?xml version="1.0" encoding="utf-8"?>
<ds:datastoreItem xmlns:ds="http://schemas.openxmlformats.org/officeDocument/2006/customXml" ds:itemID="{0BEF3336-08FC-465D-8337-BC1FF3E5F6F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285</Words>
  <Application>Microsoft Office PowerPoint</Application>
  <PresentationFormat>Grand écran</PresentationFormat>
  <Paragraphs>118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Open Sans</vt:lpstr>
      <vt:lpstr>Roboto</vt:lpstr>
      <vt:lpstr>Roboto Light</vt:lpstr>
      <vt:lpstr>Vladimir Script</vt:lpstr>
      <vt:lpstr>Thème Office</vt:lpstr>
      <vt:lpstr>MeetING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</dc:title>
  <dc:creator>Jeremy Wirth</dc:creator>
  <cp:lastModifiedBy>Assunçao Jeshon</cp:lastModifiedBy>
  <cp:revision>37</cp:revision>
  <dcterms:created xsi:type="dcterms:W3CDTF">2016-04-16T15:48:12Z</dcterms:created>
  <dcterms:modified xsi:type="dcterms:W3CDTF">2016-04-25T10:50:07Z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