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12"/>
  </p:notesMasterIdLst>
  <p:handoutMasterIdLst>
    <p:handoutMasterId r:id="rId13"/>
  </p:handoutMasterIdLst>
  <p:sldIdLst>
    <p:sldId id="395" r:id="rId3"/>
    <p:sldId id="401" r:id="rId4"/>
    <p:sldId id="408" r:id="rId5"/>
    <p:sldId id="403" r:id="rId6"/>
    <p:sldId id="409" r:id="rId7"/>
    <p:sldId id="410" r:id="rId8"/>
    <p:sldId id="411" r:id="rId9"/>
    <p:sldId id="413" r:id="rId10"/>
    <p:sldId id="412" r:id="rId11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urrse" id="{A4B3CB7A-03FA-470D-A59F-40DC950A61A6}">
          <p14:sldIdLst>
            <p14:sldId id="395"/>
            <p14:sldId id="401"/>
            <p14:sldId id="408"/>
            <p14:sldId id="403"/>
            <p14:sldId id="409"/>
            <p14:sldId id="410"/>
            <p14:sldId id="411"/>
            <p14:sldId id="413"/>
            <p14:sldId id="4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1027"/>
    <a:srgbClr val="D1D5DB"/>
    <a:srgbClr val="374151"/>
    <a:srgbClr val="FDE68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0740" autoAdjust="0"/>
  </p:normalViewPr>
  <p:slideViewPr>
    <p:cSldViewPr snapToGrid="0" showGuides="1">
      <p:cViewPr>
        <p:scale>
          <a:sx n="66" d="100"/>
          <a:sy n="66" d="100"/>
        </p:scale>
        <p:origin x="156" y="48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86234EB-6111-4A25-A944-057A67BC0B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058EF82-12DA-41EA-B15A-709539A4F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341F0-5396-4A0C-9AD8-B09FDEB71AE6}" type="datetimeFigureOut">
              <a:rPr lang="fr-CH" smtClean="0"/>
              <a:t>12.01.2022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9A1CF7-5FA9-458D-89B7-2BC702ACE3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678395-C17D-403E-BC0C-AF966AB847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B5E14-B3C9-480C-AB01-5F82C294C63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26176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4B700-E454-4935-A6FA-FD6D01281268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180D7-54DB-4F7F-AE75-6A189328228B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94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Bruno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180D7-54DB-4F7F-AE75-6A189328228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487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Bruno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180D7-54DB-4F7F-AE75-6A189328228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047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Tino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180D7-54DB-4F7F-AE75-6A189328228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241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Diogo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180D7-54DB-4F7F-AE75-6A189328228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232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Diogo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180D7-54DB-4F7F-AE75-6A189328228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127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Diogo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180D7-54DB-4F7F-AE75-6A189328228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16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Bruno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180D7-54DB-4F7F-AE75-6A189328228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398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Tino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180D7-54DB-4F7F-AE75-6A189328228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990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Tino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180D7-54DB-4F7F-AE75-6A189328228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768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4725988"/>
            <a:ext cx="6984999" cy="36576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280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6600" y="5689600"/>
            <a:ext cx="5638800" cy="2693987"/>
          </a:xfrm>
        </p:spPr>
        <p:txBody>
          <a:bodyPr anchor="b"/>
          <a:lstStyle>
            <a:lvl1pPr marL="0" indent="0" algn="l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359151"/>
            <a:ext cx="6121400" cy="5113336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661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100447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521202" y="2519910"/>
            <a:ext cx="5245593" cy="5245593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6929427" y="2928011"/>
            <a:ext cx="4429145" cy="4429145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934583" y="3505200"/>
            <a:ext cx="4418834" cy="1636712"/>
          </a:xfrm>
        </p:spPr>
        <p:txBody>
          <a:bodyPr anchor="b">
            <a:normAutofit/>
          </a:bodyPr>
          <a:lstStyle>
            <a:lvl1pPr algn="ctr">
              <a:defRPr sz="48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934584" y="5207908"/>
            <a:ext cx="4418834" cy="96429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447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4387808"/>
            <a:ext cx="15481300" cy="1357396"/>
          </a:xfrm>
        </p:spPr>
        <p:txBody>
          <a:bodyPr anchor="b">
            <a:normAutofit/>
          </a:bodyPr>
          <a:lstStyle>
            <a:lvl1pPr algn="ctr">
              <a:defRPr sz="80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5701355"/>
            <a:ext cx="12242799" cy="4454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8264769"/>
            <a:ext cx="12242799" cy="1565031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566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521202" y="2519910"/>
            <a:ext cx="5245593" cy="5245593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6929427" y="2928011"/>
            <a:ext cx="4429145" cy="4429145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934583" y="3505200"/>
            <a:ext cx="4418834" cy="1636712"/>
          </a:xfrm>
        </p:spPr>
        <p:txBody>
          <a:bodyPr anchor="b">
            <a:normAutofit/>
          </a:bodyPr>
          <a:lstStyle>
            <a:lvl1pPr algn="ctr">
              <a:defRPr sz="48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934584" y="5207908"/>
            <a:ext cx="4418834" cy="96429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10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943100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2309586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09586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233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1635642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12002128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2002128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509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842259"/>
            <a:ext cx="5708650" cy="259930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5999" y="3457056"/>
            <a:ext cx="5708651" cy="3371302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86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143999" y="1317399"/>
            <a:ext cx="7740651" cy="1861230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1" y="3178629"/>
            <a:ext cx="7740650" cy="1963284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816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0" y="0"/>
            <a:ext cx="8810171" cy="10285413"/>
          </a:xfr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1433513"/>
            <a:ext cx="8437337" cy="28118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4514087"/>
            <a:ext cx="5355772" cy="297528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469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-7" y="5416061"/>
            <a:ext cx="18288001" cy="4869347"/>
          </a:xfrm>
          <a:gradFill flip="none"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6664834"/>
            <a:ext cx="12242800" cy="2187066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213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51419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4012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04012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67690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67690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199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5134043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017250" y="2115628"/>
            <a:ext cx="5184775" cy="224433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5556343"/>
            <a:ext cx="5175250" cy="29176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333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3270250"/>
            <a:ext cx="7127874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3020365"/>
            <a:ext cx="7221904" cy="114141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5046325"/>
            <a:ext cx="7221904" cy="196883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040309"/>
            <a:ext cx="7221904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564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22600" y="2550707"/>
            <a:ext cx="5184774" cy="51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393352"/>
            <a:ext cx="6121400" cy="191102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6184589"/>
            <a:ext cx="6121400" cy="1551621"/>
          </a:xfrm>
        </p:spPr>
        <p:txBody>
          <a:bodyPr anchor="b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accent4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404471"/>
            <a:ext cx="6121400" cy="1565410"/>
          </a:xfrm>
        </p:spPr>
        <p:txBody>
          <a:bodyPr anchor="t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482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769697"/>
            <a:ext cx="7431650" cy="2277311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053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347442" y="2730374"/>
            <a:ext cx="4537208" cy="4823078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23142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127603" y="4199298"/>
            <a:ext cx="471827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27603" y="3483427"/>
            <a:ext cx="4718273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310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5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74316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4" name="Straight Connector 13"/>
          <p:cNvCxnSpPr>
            <a:endCxn id="11" idx="1"/>
          </p:cNvCxnSpPr>
          <p:nvPr userDrawn="1"/>
        </p:nvCxnSpPr>
        <p:spPr>
          <a:xfrm>
            <a:off x="1517651" y="5141913"/>
            <a:ext cx="9642474" cy="79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781800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594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4030847"/>
            <a:ext cx="4690375" cy="326417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3314976"/>
            <a:ext cx="4690375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86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292922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220616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6073" y="621285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56073" y="548979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128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2"/>
            <a:ext cx="12242800" cy="3241675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433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895771" y="1433513"/>
            <a:ext cx="8988878" cy="37084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94171" y="5565640"/>
            <a:ext cx="9202058" cy="3311728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584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44000" y="1433513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306619" y="150459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0389421" y="200305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389421" y="143351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144000" y="3026857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306619" y="309793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389421" y="359639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0389421" y="302685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144000" y="4620200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9306619" y="4691281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389421" y="5189740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0389421" y="4620200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144000" y="6213543"/>
            <a:ext cx="1052493" cy="1052493"/>
            <a:chOff x="9144000" y="1433513"/>
            <a:chExt cx="1408161" cy="1408161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306619" y="628462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389421" y="678308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0389421" y="621354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144000" y="7806887"/>
            <a:ext cx="1052493" cy="1052493"/>
            <a:chOff x="9144000" y="1433513"/>
            <a:chExt cx="1408161" cy="1408161"/>
          </a:xfrm>
        </p:grpSpPr>
        <p:sp>
          <p:nvSpPr>
            <p:cNvPr id="32" name="Rectangle 31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06619" y="787796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0389421" y="837642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0389421" y="780688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970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73979" y="3025884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6598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19401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919401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673979" y="4619228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836598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919401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919401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673979" y="6212571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836598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919401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919401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12511506" y="3025884"/>
            <a:ext cx="1052493" cy="1052493"/>
            <a:chOff x="9144000" y="1433513"/>
            <a:chExt cx="1408161" cy="1408161"/>
          </a:xfrm>
        </p:grpSpPr>
        <p:sp>
          <p:nvSpPr>
            <p:cNvPr id="38" name="Rectangle 37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674125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3756928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756928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12511506" y="4619228"/>
            <a:ext cx="1052493" cy="1052493"/>
            <a:chOff x="9144000" y="1433513"/>
            <a:chExt cx="1408161" cy="1408161"/>
          </a:xfrm>
        </p:grpSpPr>
        <p:sp>
          <p:nvSpPr>
            <p:cNvPr id="44" name="Rectangle 4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74125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3756928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3756928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12511506" y="6212571"/>
            <a:ext cx="1052493" cy="1052493"/>
            <a:chOff x="9144000" y="1433513"/>
            <a:chExt cx="1408161" cy="1408161"/>
          </a:xfrm>
        </p:grpSpPr>
        <p:sp>
          <p:nvSpPr>
            <p:cNvPr id="50" name="Rectangle 4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2674125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756928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3756928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50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050"/>
                            </p:stCondLst>
                            <p:childTnLst>
                              <p:par>
                                <p:cTn id="1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5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4034971"/>
            <a:ext cx="5175251" cy="305163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719235"/>
            <a:ext cx="5175250" cy="114668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009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2918733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154012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49" y="5973990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5209269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16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292005"/>
            <a:ext cx="7740650" cy="1141412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4435579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3311949"/>
            <a:ext cx="7740650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bg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9225281" y="4163666"/>
            <a:ext cx="9062719" cy="3856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7086600"/>
            <a:ext cx="7221904" cy="1800225"/>
          </a:xfrm>
        </p:spPr>
        <p:txBody>
          <a:bodyPr anchor="b">
            <a:normAutofit/>
          </a:bodyPr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 sz="1400"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016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4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8"/>
            <a:ext cx="7740650" cy="1141412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155103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4061731"/>
            <a:ext cx="7221904" cy="2024765"/>
          </a:xfrm>
        </p:spPr>
        <p:txBody>
          <a:bodyPr anchor="b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403350" y="2257867"/>
            <a:ext cx="7740650" cy="839263"/>
          </a:xfrm>
        </p:spPr>
        <p:txBody>
          <a:bodyPr anchor="t">
            <a:no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807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118157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002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3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8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718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98038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9637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9637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245415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97014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97014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798038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49637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49637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245415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97014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197014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146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51865"/>
            <a:ext cx="5854700" cy="278168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944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816766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332753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32753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0445084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961071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961071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407340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58939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58939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816766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332753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332753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0445084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961071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961071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1407340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58939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58939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0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8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5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0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8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0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3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699099" y="-1588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515099" y="0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1700650" y="5141515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515099" y="5141913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496800" y="1973417"/>
            <a:ext cx="3666978" cy="200773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2496800" y="1314180"/>
            <a:ext cx="3666978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302522" y="7014529"/>
            <a:ext cx="3666978" cy="200773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302522" y="6355292"/>
            <a:ext cx="3666978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142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403350" y="5191943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748803" y="1398587"/>
            <a:ext cx="3395197" cy="748823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1752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1752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267147" y="5141913"/>
            <a:ext cx="7020853" cy="79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06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372594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905033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0274602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644170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41775" cy="3648420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726" y="1398588"/>
            <a:ext cx="5095924" cy="3648421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776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515100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4442002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3782765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446987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507546" y="4442002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507546" y="3782765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515100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03350" y="7353888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94651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9446987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507546" y="7353888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507546" y="6694651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503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3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3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24270" y="5556738"/>
            <a:ext cx="3320630" cy="332063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24270" y="2775858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866119" y="1398587"/>
            <a:ext cx="4158151" cy="41581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0243390" y="5543569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517651" y="5141913"/>
            <a:ext cx="7348468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96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8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60600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60600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18086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8086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6312877"/>
            <a:ext cx="5724525" cy="253902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702063" y="6312877"/>
            <a:ext cx="7563338" cy="253902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926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127874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362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12875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2366170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366170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671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1777366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777366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007033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26083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76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51865"/>
            <a:ext cx="4775200" cy="2781683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405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328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09552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14328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609552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47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5141912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943100" y="3270249"/>
            <a:ext cx="14401800" cy="3744913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663399"/>
            <a:ext cx="4105275" cy="2957025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02063" y="3663399"/>
            <a:ext cx="6852137" cy="2957025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723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00775" y="1398588"/>
            <a:ext cx="5886450" cy="7488237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2209799"/>
            <a:ext cx="4032250" cy="28372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146925" y="5360987"/>
            <a:ext cx="4032250" cy="281781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51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146925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271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144001" y="-1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4232324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68650" y="0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68649" y="6151562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6357257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517651" y="5141913"/>
            <a:ext cx="76263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6357257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765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3" grpId="0" animBg="1"/>
      <p:bldP spid="14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33439" y="0"/>
            <a:ext cx="3816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358089" y="3270250"/>
            <a:ext cx="3816000" cy="701516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6959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1283951" y="5141913"/>
            <a:ext cx="70040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6959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33440" y="7182615"/>
            <a:ext cx="3816000" cy="644299"/>
          </a:xfrm>
        </p:spPr>
        <p:txBody>
          <a:bodyPr anchor="t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358089" y="2428907"/>
            <a:ext cx="3816000" cy="644299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393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2545889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88665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025858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5366621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66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715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488440" y="-1"/>
            <a:ext cx="5655810" cy="10285413"/>
          </a:xfrm>
          <a:noFill/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9650" y="1997249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1338012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50" y="4731437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50" y="4072200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7465625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1169650" y="6806388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007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710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3"/>
            <a:ext cx="12242800" cy="896938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022601" y="7015163"/>
            <a:ext cx="12242800" cy="18716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053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3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31403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31403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531403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31403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531403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31403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70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8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96" idx="4"/>
          </p:cNvCxnSpPr>
          <p:nvPr userDrawn="1"/>
        </p:nvCxnSpPr>
        <p:spPr>
          <a:xfrm flipV="1">
            <a:off x="9143999" y="7626096"/>
            <a:ext cx="1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2116810"/>
            <a:ext cx="4789632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789633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779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5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7" grpId="0"/>
      <p:bldP spid="1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6" idx="4"/>
          </p:cNvCxnSpPr>
          <p:nvPr userDrawn="1"/>
        </p:nvCxnSpPr>
        <p:spPr>
          <a:xfrm flipV="1">
            <a:off x="9144000" y="7626096"/>
            <a:ext cx="0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784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9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24854" y="7424748"/>
            <a:ext cx="1052493" cy="1052493"/>
            <a:chOff x="9144000" y="1433513"/>
            <a:chExt cx="1408161" cy="1408161"/>
          </a:xfrm>
        </p:grpSpPr>
        <p:sp>
          <p:nvSpPr>
            <p:cNvPr id="6" name="Rectangle 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88619" y="749582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877368"/>
            <a:ext cx="6515100" cy="945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6515100" y="7015163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6515100" y="7015163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8387100" y="5143501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8387100" y="5143501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10275765" y="3270250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H="1">
            <a:off x="10275765" y="3270250"/>
            <a:ext cx="80122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 userDrawn="1"/>
        </p:nvGrpSpPr>
        <p:grpSpPr>
          <a:xfrm>
            <a:off x="8796854" y="5553086"/>
            <a:ext cx="1052493" cy="1052493"/>
            <a:chOff x="9144000" y="1433513"/>
            <a:chExt cx="1408161" cy="1408161"/>
          </a:xfrm>
        </p:grpSpPr>
        <p:sp>
          <p:nvSpPr>
            <p:cNvPr id="27" name="Rectangle 2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960619" y="5624167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0685519" y="3679835"/>
            <a:ext cx="1052493" cy="1052493"/>
            <a:chOff x="9144000" y="1433513"/>
            <a:chExt cx="1408161" cy="1408161"/>
          </a:xfrm>
        </p:grpSpPr>
        <p:sp>
          <p:nvSpPr>
            <p:cNvPr id="33" name="Rectangle 32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849284" y="3750916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89178" y="7396544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943100" y="7630714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824499" y="57692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727490" y="38937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064721" y="5518987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970971" y="3645736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11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5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5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3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5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8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3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732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2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494105" y="430052"/>
            <a:ext cx="4482280" cy="9460174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0" y="4139"/>
            <a:ext cx="7431650" cy="1674321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>
            <a:cxnSpLocks/>
          </p:cNvCxnSpPr>
          <p:nvPr userDrawn="1"/>
        </p:nvCxnSpPr>
        <p:spPr>
          <a:xfrm>
            <a:off x="0" y="1688246"/>
            <a:ext cx="5135671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61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Phone blac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0667999" y="377371"/>
            <a:ext cx="3733755" cy="9006426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A7A33D1E-EE62-4A08-9EF4-615E355605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965135" y="1607274"/>
            <a:ext cx="3178149" cy="65272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6C028859-6A23-4EE9-8CA2-4C976A8102E7}"/>
              </a:ext>
            </a:extLst>
          </p:cNvPr>
          <p:cNvSpPr txBox="1">
            <a:spLocks/>
          </p:cNvSpPr>
          <p:nvPr userDrawn="1"/>
        </p:nvSpPr>
        <p:spPr>
          <a:xfrm>
            <a:off x="1274758" y="3209600"/>
            <a:ext cx="8797925" cy="55983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457200" indent="-457200" defTabSz="1371417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kumimoji="1" sz="2800" baseline="0">
                <a:solidFill>
                  <a:schemeClr val="tx2"/>
                </a:solidFill>
                <a:latin typeface="+mj-lt"/>
              </a:defRPr>
            </a:lvl1pPr>
            <a:lvl2pPr marL="685709" indent="0" defTabSz="1371417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/>
            </a:lvl2pPr>
            <a:lvl3pPr marL="1371417" indent="0" defTabSz="1371417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/>
            </a:lvl3pPr>
            <a:lvl4pPr marL="2057126" indent="0" defTabSz="1371417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/>
            </a:lvl4pPr>
            <a:lvl5pPr marL="2742835" indent="0" defTabSz="1371417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/>
            </a:lvl5pPr>
            <a:lvl6pPr marL="3771397" indent="-342854" defTabSz="1371417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/>
            </a:lvl6pPr>
            <a:lvl7pPr marL="4457106" indent="-342854" defTabSz="1371417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/>
            </a:lvl7pPr>
            <a:lvl8pPr marL="5142814" indent="-342854" defTabSz="1371417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/>
            </a:lvl8pPr>
            <a:lvl9pPr marL="5828523" indent="-342854" defTabSz="1371417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/>
            </a:lvl9pPr>
          </a:lstStyle>
          <a:p>
            <a:r>
              <a:rPr lang="fr-CH" altLang="ja-JP" dirty="0"/>
              <a:t>Gestion des smartphones modernes</a:t>
            </a:r>
          </a:p>
        </p:txBody>
      </p:sp>
      <p:sp>
        <p:nvSpPr>
          <p:cNvPr id="19" name="Title 8">
            <a:extLst>
              <a:ext uri="{FF2B5EF4-FFF2-40B4-BE49-F238E27FC236}">
                <a16:creationId xmlns:a16="http://schemas.microsoft.com/office/drawing/2014/main" id="{37F069E5-90AE-462D-BA39-364303CE0DBF}"/>
              </a:ext>
            </a:extLst>
          </p:cNvPr>
          <p:cNvSpPr txBox="1">
            <a:spLocks/>
          </p:cNvSpPr>
          <p:nvPr userDrawn="1"/>
        </p:nvSpPr>
        <p:spPr>
          <a:xfrm>
            <a:off x="606796" y="934528"/>
            <a:ext cx="7740650" cy="114141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3714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altLang="ja-JP" dirty="0"/>
              <a:t>Fonctionnalités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22F72067-9CCA-4ABC-AAD7-751E8D121CCD}"/>
              </a:ext>
            </a:extLst>
          </p:cNvPr>
          <p:cNvSpPr txBox="1">
            <a:spLocks/>
          </p:cNvSpPr>
          <p:nvPr userDrawn="1"/>
        </p:nvSpPr>
        <p:spPr>
          <a:xfrm>
            <a:off x="1403350" y="2257867"/>
            <a:ext cx="7740650" cy="8392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indent="0" algn="just" defTabSz="1371417">
              <a:lnSpc>
                <a:spcPct val="130000"/>
              </a:lnSpc>
              <a:spcBef>
                <a:spcPts val="0"/>
              </a:spcBef>
              <a:buFontTx/>
              <a:buNone/>
              <a:defRPr kumimoji="1" sz="360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 defTabSz="1371417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/>
            </a:lvl2pPr>
            <a:lvl3pPr marL="1371417" indent="0" defTabSz="1371417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/>
            </a:lvl3pPr>
            <a:lvl4pPr marL="2057126" indent="0" defTabSz="1371417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/>
            </a:lvl4pPr>
            <a:lvl5pPr marL="2742835" indent="0" defTabSz="1371417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/>
            </a:lvl5pPr>
            <a:lvl6pPr marL="3771397" indent="-342854" defTabSz="1371417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/>
            </a:lvl6pPr>
            <a:lvl7pPr marL="4457106" indent="-342854" defTabSz="1371417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/>
            </a:lvl7pPr>
            <a:lvl8pPr marL="5142814" indent="-342854" defTabSz="1371417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/>
            </a:lvl8pPr>
            <a:lvl9pPr marL="5828523" indent="-342854" defTabSz="1371417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/>
            </a:lvl9pPr>
          </a:lstStyle>
          <a:p>
            <a:r>
              <a:rPr lang="fr-CH" altLang="ja-JP" dirty="0"/>
              <a:t>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214989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5" grpId="0" animBg="1"/>
      <p:bldP spid="19" grpId="0"/>
      <p:bldP spid="21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453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280400" y="2803525"/>
            <a:ext cx="10007600" cy="261937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91501" y="5655510"/>
            <a:ext cx="7073899" cy="27280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108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56324" y="1418560"/>
            <a:ext cx="5261219" cy="7468265"/>
            <a:chOff x="3004457" y="476891"/>
            <a:chExt cx="5937704" cy="842853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9" name="Rectangle: Rounded Corners 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104573"/>
            <a:ext cx="7431650" cy="294243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06240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984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 userDrawn="1"/>
        </p:nvCxnSpPr>
        <p:spPr>
          <a:xfrm>
            <a:off x="1517651" y="5141913"/>
            <a:ext cx="718270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16" name="Rectangle: Rounded Corners 1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9" name="Rectangle: Rounded Corners 1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21" name="Rectangle 20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Rectangle: Rounded Corners 22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Rectangle: Rounded Corners 23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Rectangle: Rounded Corners 25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7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1517651" y="5141913"/>
            <a:ext cx="7210574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44" name="Rectangle: Rounded Corners 43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Oval 44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7" name="Rectangle: Rounded Corners 46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49" name="Rectangle 48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Rectangle: Rounded Corners 50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Rectangle: Rounded Corners 51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Rectangle: Rounded Corners 53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Oval 54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Oval 55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626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/>
      <p:bldP spid="60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403350" y="2556257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rgbClr val="1C1C1C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235201"/>
            <a:ext cx="5165725" cy="281180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61991" y="2939672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143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ph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1832678" y="2222865"/>
            <a:ext cx="2109987" cy="4404069"/>
            <a:chOff x="2791402" y="1050114"/>
            <a:chExt cx="3909098" cy="8159261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Rectangle: Rounded Corners 14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: Rounded Corners 15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Rectangle: Rounded Corners 17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84809" y="1477195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43450" y="1860610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029781" y="2835760"/>
            <a:ext cx="1740859" cy="315813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040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1517651" y="5141913"/>
            <a:ext cx="737960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2" r="35458"/>
          <a:stretch/>
        </p:blipFill>
        <p:spPr>
          <a:xfrm>
            <a:off x="7127875" y="0"/>
            <a:ext cx="11160125" cy="8877369"/>
          </a:xfrm>
          <a:prstGeom prst="rect">
            <a:avLst/>
          </a:prstGeom>
        </p:spPr>
      </p:pic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18625" y="0"/>
            <a:ext cx="8969376" cy="771525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1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43100" y="2177141"/>
            <a:ext cx="7661474" cy="6219281"/>
            <a:chOff x="2198478" y="1402730"/>
            <a:chExt cx="8912404" cy="7234736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152347" y="7666807"/>
              <a:ext cx="3002317" cy="970659"/>
              <a:chOff x="5152347" y="7666807"/>
              <a:chExt cx="3002317" cy="970659"/>
            </a:xfrm>
          </p:grpSpPr>
          <p:sp>
            <p:nvSpPr>
              <p:cNvPr id="12" name="Freeform: Shape 11"/>
              <p:cNvSpPr/>
              <p:nvPr userDrawn="1"/>
            </p:nvSpPr>
            <p:spPr>
              <a:xfrm>
                <a:off x="5152347" y="7666807"/>
                <a:ext cx="3002317" cy="970659"/>
              </a:xfrm>
              <a:custGeom>
                <a:avLst/>
                <a:gdLst>
                  <a:gd name="connsiteX0" fmla="*/ 566240 w 3002317"/>
                  <a:gd name="connsiteY0" fmla="*/ 0 h 970659"/>
                  <a:gd name="connsiteX1" fmla="*/ 2432360 w 3002317"/>
                  <a:gd name="connsiteY1" fmla="*/ 0 h 970659"/>
                  <a:gd name="connsiteX2" fmla="*/ 2444712 w 3002317"/>
                  <a:gd name="connsiteY2" fmla="*/ 153415 h 970659"/>
                  <a:gd name="connsiteX3" fmla="*/ 2558119 w 3002317"/>
                  <a:gd name="connsiteY3" fmla="*/ 661012 h 970659"/>
                  <a:gd name="connsiteX4" fmla="*/ 2962931 w 3002317"/>
                  <a:gd name="connsiteY4" fmla="*/ 837224 h 970659"/>
                  <a:gd name="connsiteX5" fmla="*/ 2956436 w 3002317"/>
                  <a:gd name="connsiteY5" fmla="*/ 837224 h 970659"/>
                  <a:gd name="connsiteX6" fmla="*/ 2960140 w 3002317"/>
                  <a:gd name="connsiteY6" fmla="*/ 837972 h 970659"/>
                  <a:gd name="connsiteX7" fmla="*/ 3002317 w 3002317"/>
                  <a:gd name="connsiteY7" fmla="*/ 901602 h 970659"/>
                  <a:gd name="connsiteX8" fmla="*/ 3002316 w 3002317"/>
                  <a:gd name="connsiteY8" fmla="*/ 901602 h 970659"/>
                  <a:gd name="connsiteX9" fmla="*/ 2933259 w 3002317"/>
                  <a:gd name="connsiteY9" fmla="*/ 970659 h 970659"/>
                  <a:gd name="connsiteX10" fmla="*/ 69057 w 3002317"/>
                  <a:gd name="connsiteY10" fmla="*/ 970658 h 970659"/>
                  <a:gd name="connsiteX11" fmla="*/ 20226 w 3002317"/>
                  <a:gd name="connsiteY11" fmla="*/ 950432 h 970659"/>
                  <a:gd name="connsiteX12" fmla="*/ 0 w 3002317"/>
                  <a:gd name="connsiteY12" fmla="*/ 901601 h 970659"/>
                  <a:gd name="connsiteX13" fmla="*/ 20226 w 3002317"/>
                  <a:gd name="connsiteY13" fmla="*/ 852771 h 970659"/>
                  <a:gd name="connsiteX14" fmla="*/ 36097 w 3002317"/>
                  <a:gd name="connsiteY14" fmla="*/ 842071 h 970659"/>
                  <a:gd name="connsiteX15" fmla="*/ 35278 w 3002317"/>
                  <a:gd name="connsiteY15" fmla="*/ 842071 h 970659"/>
                  <a:gd name="connsiteX16" fmla="*/ 37319 w 3002317"/>
                  <a:gd name="connsiteY16" fmla="*/ 841247 h 970659"/>
                  <a:gd name="connsiteX17" fmla="*/ 42177 w 3002317"/>
                  <a:gd name="connsiteY17" fmla="*/ 837972 h 970659"/>
                  <a:gd name="connsiteX18" fmla="*/ 48684 w 3002317"/>
                  <a:gd name="connsiteY18" fmla="*/ 836658 h 970659"/>
                  <a:gd name="connsiteX19" fmla="*/ 130007 w 3002317"/>
                  <a:gd name="connsiteY19" fmla="*/ 803822 h 970659"/>
                  <a:gd name="connsiteX20" fmla="*/ 440090 w 3002317"/>
                  <a:gd name="connsiteY20" fmla="*/ 665859 h 970659"/>
                  <a:gd name="connsiteX21" fmla="*/ 553498 w 3002317"/>
                  <a:gd name="connsiteY21" fmla="*/ 158262 h 97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02317" h="970659">
                    <a:moveTo>
                      <a:pt x="566240" y="0"/>
                    </a:moveTo>
                    <a:lnTo>
                      <a:pt x="2432360" y="0"/>
                    </a:lnTo>
                    <a:lnTo>
                      <a:pt x="2444712" y="153415"/>
                    </a:lnTo>
                    <a:cubicBezTo>
                      <a:pt x="2455725" y="340027"/>
                      <a:pt x="2464059" y="517933"/>
                      <a:pt x="2558119" y="661012"/>
                    </a:cubicBezTo>
                    <a:cubicBezTo>
                      <a:pt x="2648607" y="770549"/>
                      <a:pt x="2858156" y="775312"/>
                      <a:pt x="2962931" y="837224"/>
                    </a:cubicBezTo>
                    <a:lnTo>
                      <a:pt x="2956436" y="837224"/>
                    </a:lnTo>
                    <a:lnTo>
                      <a:pt x="2960140" y="837972"/>
                    </a:lnTo>
                    <a:cubicBezTo>
                      <a:pt x="2984926" y="848455"/>
                      <a:pt x="3002317" y="872998"/>
                      <a:pt x="3002317" y="901602"/>
                    </a:cubicBezTo>
                    <a:lnTo>
                      <a:pt x="3002316" y="901602"/>
                    </a:lnTo>
                    <a:cubicBezTo>
                      <a:pt x="3002316" y="939741"/>
                      <a:pt x="2971398" y="970659"/>
                      <a:pt x="2933259" y="970659"/>
                    </a:cubicBezTo>
                    <a:lnTo>
                      <a:pt x="69057" y="970658"/>
                    </a:lnTo>
                    <a:cubicBezTo>
                      <a:pt x="49987" y="970658"/>
                      <a:pt x="32723" y="962928"/>
                      <a:pt x="20226" y="950432"/>
                    </a:cubicBezTo>
                    <a:lnTo>
                      <a:pt x="0" y="901601"/>
                    </a:lnTo>
                    <a:lnTo>
                      <a:pt x="20226" y="852771"/>
                    </a:lnTo>
                    <a:lnTo>
                      <a:pt x="36097" y="842071"/>
                    </a:lnTo>
                    <a:lnTo>
                      <a:pt x="35278" y="842071"/>
                    </a:lnTo>
                    <a:lnTo>
                      <a:pt x="37319" y="841247"/>
                    </a:lnTo>
                    <a:lnTo>
                      <a:pt x="42177" y="837972"/>
                    </a:lnTo>
                    <a:lnTo>
                      <a:pt x="48684" y="836658"/>
                    </a:lnTo>
                    <a:lnTo>
                      <a:pt x="130007" y="803822"/>
                    </a:lnTo>
                    <a:cubicBezTo>
                      <a:pt x="237386" y="771229"/>
                      <a:pt x="372224" y="748012"/>
                      <a:pt x="440090" y="665859"/>
                    </a:cubicBezTo>
                    <a:cubicBezTo>
                      <a:pt x="534150" y="522780"/>
                      <a:pt x="542484" y="344874"/>
                      <a:pt x="553498" y="15826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Freeform: Shape 12"/>
              <p:cNvSpPr/>
              <p:nvPr userDrawn="1"/>
            </p:nvSpPr>
            <p:spPr>
              <a:xfrm>
                <a:off x="5713861" y="7666807"/>
                <a:ext cx="1879289" cy="81781"/>
              </a:xfrm>
              <a:custGeom>
                <a:avLst/>
                <a:gdLst>
                  <a:gd name="connsiteX0" fmla="*/ 6584 w 1879289"/>
                  <a:gd name="connsiteY0" fmla="*/ 0 h 81781"/>
                  <a:gd name="connsiteX1" fmla="*/ 1872704 w 1879289"/>
                  <a:gd name="connsiteY1" fmla="*/ 0 h 81781"/>
                  <a:gd name="connsiteX2" fmla="*/ 1879289 w 1879289"/>
                  <a:gd name="connsiteY2" fmla="*/ 81781 h 81781"/>
                  <a:gd name="connsiteX3" fmla="*/ 0 w 1879289"/>
                  <a:gd name="connsiteY3" fmla="*/ 81781 h 8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289" h="81781">
                    <a:moveTo>
                      <a:pt x="6584" y="0"/>
                    </a:moveTo>
                    <a:lnTo>
                      <a:pt x="1872704" y="0"/>
                    </a:lnTo>
                    <a:lnTo>
                      <a:pt x="1879289" y="81781"/>
                    </a:lnTo>
                    <a:lnTo>
                      <a:pt x="0" y="81781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Rectangle: Rounded Corners 6"/>
            <p:cNvSpPr/>
            <p:nvPr userDrawn="1"/>
          </p:nvSpPr>
          <p:spPr>
            <a:xfrm>
              <a:off x="2200826" y="1402814"/>
              <a:ext cx="8910056" cy="6264077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520212" y="1784336"/>
              <a:ext cx="8271284" cy="4652597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2198478" y="1402730"/>
              <a:ext cx="8910056" cy="6264077"/>
              <a:chOff x="2198478" y="1402730"/>
              <a:chExt cx="8910056" cy="6264077"/>
            </a:xfrm>
          </p:grpSpPr>
          <p:sp>
            <p:nvSpPr>
              <p:cNvPr id="10" name="Freeform: Shape 9"/>
              <p:cNvSpPr/>
              <p:nvPr userDrawn="1"/>
            </p:nvSpPr>
            <p:spPr>
              <a:xfrm>
                <a:off x="2198478" y="6797053"/>
                <a:ext cx="8910056" cy="869754"/>
              </a:xfrm>
              <a:custGeom>
                <a:avLst/>
                <a:gdLst>
                  <a:gd name="connsiteX0" fmla="*/ 0 w 8910056"/>
                  <a:gd name="connsiteY0" fmla="*/ 0 h 869754"/>
                  <a:gd name="connsiteX1" fmla="*/ 8910056 w 8910056"/>
                  <a:gd name="connsiteY1" fmla="*/ 0 h 869754"/>
                  <a:gd name="connsiteX2" fmla="*/ 8910056 w 8910056"/>
                  <a:gd name="connsiteY2" fmla="*/ 589186 h 869754"/>
                  <a:gd name="connsiteX3" fmla="*/ 8629488 w 8910056"/>
                  <a:gd name="connsiteY3" fmla="*/ 869754 h 869754"/>
                  <a:gd name="connsiteX4" fmla="*/ 280568 w 8910056"/>
                  <a:gd name="connsiteY4" fmla="*/ 869754 h 869754"/>
                  <a:gd name="connsiteX5" fmla="*/ 0 w 8910056"/>
                  <a:gd name="connsiteY5" fmla="*/ 589186 h 869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10056" h="869754">
                    <a:moveTo>
                      <a:pt x="0" y="0"/>
                    </a:moveTo>
                    <a:lnTo>
                      <a:pt x="8910056" y="0"/>
                    </a:lnTo>
                    <a:lnTo>
                      <a:pt x="8910056" y="589186"/>
                    </a:lnTo>
                    <a:cubicBezTo>
                      <a:pt x="8910056" y="744139"/>
                      <a:pt x="8784441" y="869754"/>
                      <a:pt x="8629488" y="869754"/>
                    </a:cubicBezTo>
                    <a:lnTo>
                      <a:pt x="280568" y="869754"/>
                    </a:lnTo>
                    <a:cubicBezTo>
                      <a:pt x="125615" y="869754"/>
                      <a:pt x="0" y="744139"/>
                      <a:pt x="0" y="589186"/>
                    </a:cubicBezTo>
                    <a:close/>
                  </a:path>
                </a:pathLst>
              </a:custGeom>
              <a:solidFill>
                <a:srgbClr val="DDDDD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Rectangle: Rounded Corners 10"/>
              <p:cNvSpPr/>
              <p:nvPr userDrawn="1"/>
            </p:nvSpPr>
            <p:spPr>
              <a:xfrm>
                <a:off x="2198478" y="1402730"/>
                <a:ext cx="8910056" cy="6264077"/>
              </a:xfrm>
              <a:prstGeom prst="roundRect">
                <a:avLst>
                  <a:gd name="adj" fmla="val 4479"/>
                </a:avLst>
              </a:prstGeom>
              <a:noFill/>
              <a:ln w="12700"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245837" y="2543447"/>
            <a:ext cx="7056000" cy="396130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24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Freeform: Shape 4"/>
          <p:cNvSpPr/>
          <p:nvPr userDrawn="1"/>
        </p:nvSpPr>
        <p:spPr>
          <a:xfrm>
            <a:off x="7127875" y="2939844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Freeform: Shape 5"/>
          <p:cNvSpPr/>
          <p:nvPr userDrawn="1"/>
        </p:nvSpPr>
        <p:spPr>
          <a:xfrm>
            <a:off x="7176426" y="4081434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Freeform: Shape 6"/>
          <p:cNvSpPr/>
          <p:nvPr userDrawn="1"/>
        </p:nvSpPr>
        <p:spPr>
          <a:xfrm>
            <a:off x="7127875" y="5226089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3495" y="3508010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53495" y="606301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229257" y="4834752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4" y="2057825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0124" y="1398588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160124" y="4641679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60124" y="3982442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160124" y="7225532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160124" y="6566295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7" name="Straight Connector 65"/>
          <p:cNvCxnSpPr>
            <a:stCxn id="8" idx="3"/>
            <a:endCxn id="12" idx="1"/>
          </p:cNvCxnSpPr>
          <p:nvPr userDrawn="1"/>
        </p:nvCxnSpPr>
        <p:spPr>
          <a:xfrm flipV="1">
            <a:off x="8178457" y="1691709"/>
            <a:ext cx="2981667" cy="2122063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5"/>
          <p:cNvCxnSpPr>
            <a:stCxn id="14" idx="1"/>
          </p:cNvCxnSpPr>
          <p:nvPr userDrawn="1"/>
        </p:nvCxnSpPr>
        <p:spPr>
          <a:xfrm rot="10800000" flipV="1">
            <a:off x="8954220" y="4275563"/>
            <a:ext cx="2205905" cy="86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5"/>
          <p:cNvCxnSpPr>
            <a:stCxn id="16" idx="1"/>
            <a:endCxn id="9" idx="3"/>
          </p:cNvCxnSpPr>
          <p:nvPr userDrawn="1"/>
        </p:nvCxnSpPr>
        <p:spPr>
          <a:xfrm rot="10800000">
            <a:off x="8178458" y="6368778"/>
            <a:ext cx="2981667" cy="490638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587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3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8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3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8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5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34" name="Freeform: Shape 33"/>
          <p:cNvSpPr/>
          <p:nvPr userDrawn="1"/>
        </p:nvSpPr>
        <p:spPr>
          <a:xfrm>
            <a:off x="7262795" y="3601025"/>
            <a:ext cx="1831968" cy="2115683"/>
          </a:xfrm>
          <a:custGeom>
            <a:avLst/>
            <a:gdLst>
              <a:gd name="connsiteX0" fmla="*/ 1831968 w 1831968"/>
              <a:gd name="connsiteY0" fmla="*/ 0 h 2115683"/>
              <a:gd name="connsiteX1" fmla="*/ 1831968 w 1831968"/>
              <a:gd name="connsiteY1" fmla="*/ 2115683 h 2115683"/>
              <a:gd name="connsiteX2" fmla="*/ 0 w 1831968"/>
              <a:gd name="connsiteY2" fmla="*/ 1057996 h 2115683"/>
              <a:gd name="connsiteX3" fmla="*/ 54070 w 1831968"/>
              <a:gd name="connsiteY3" fmla="*/ 968994 h 2115683"/>
              <a:gd name="connsiteX4" fmla="*/ 1655915 w 1831968"/>
              <a:gd name="connsiteY4" fmla="*/ 8890 h 2115683"/>
              <a:gd name="connsiteX5" fmla="*/ 1831968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1831968" y="0"/>
                </a:moveTo>
                <a:lnTo>
                  <a:pt x="1831968" y="2115683"/>
                </a:lnTo>
                <a:lnTo>
                  <a:pt x="0" y="1057996"/>
                </a:lnTo>
                <a:lnTo>
                  <a:pt x="54070" y="968994"/>
                </a:lnTo>
                <a:cubicBezTo>
                  <a:pt x="410448" y="441485"/>
                  <a:pt x="989253" y="76593"/>
                  <a:pt x="1655915" y="8890"/>
                </a:cubicBezTo>
                <a:lnTo>
                  <a:pt x="183196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Freeform: Shape 34"/>
          <p:cNvSpPr/>
          <p:nvPr userDrawn="1"/>
        </p:nvSpPr>
        <p:spPr>
          <a:xfrm>
            <a:off x="9193237" y="3601025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Freeform: Shape 35"/>
          <p:cNvSpPr/>
          <p:nvPr userDrawn="1"/>
        </p:nvSpPr>
        <p:spPr>
          <a:xfrm>
            <a:off x="9241788" y="4742615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Freeform: Shape 36"/>
          <p:cNvSpPr/>
          <p:nvPr userDrawn="1"/>
        </p:nvSpPr>
        <p:spPr>
          <a:xfrm>
            <a:off x="6940550" y="4743201"/>
            <a:ext cx="2104290" cy="2116988"/>
          </a:xfrm>
          <a:custGeom>
            <a:avLst/>
            <a:gdLst>
              <a:gd name="connsiteX0" fmla="*/ 271103 w 2104290"/>
              <a:gd name="connsiteY0" fmla="*/ 0 h 2116988"/>
              <a:gd name="connsiteX1" fmla="*/ 2104290 w 2104290"/>
              <a:gd name="connsiteY1" fmla="*/ 1058391 h 2116988"/>
              <a:gd name="connsiteX2" fmla="*/ 270747 w 2104290"/>
              <a:gd name="connsiteY2" fmla="*/ 2116988 h 2116988"/>
              <a:gd name="connsiteX3" fmla="*/ 265944 w 2104290"/>
              <a:gd name="connsiteY3" fmla="*/ 2109082 h 2116988"/>
              <a:gd name="connsiteX4" fmla="*/ 0 w 2104290"/>
              <a:gd name="connsiteY4" fmla="*/ 1058787 h 2116988"/>
              <a:gd name="connsiteX5" fmla="*/ 265944 w 2104290"/>
              <a:gd name="connsiteY5" fmla="*/ 8492 h 2116988"/>
              <a:gd name="connsiteX6" fmla="*/ 271103 w 2104290"/>
              <a:gd name="connsiteY6" fmla="*/ 0 h 211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4290" h="2116988">
                <a:moveTo>
                  <a:pt x="271103" y="0"/>
                </a:moveTo>
                <a:lnTo>
                  <a:pt x="2104290" y="1058391"/>
                </a:lnTo>
                <a:lnTo>
                  <a:pt x="270747" y="2116988"/>
                </a:lnTo>
                <a:lnTo>
                  <a:pt x="265944" y="2109082"/>
                </a:lnTo>
                <a:cubicBezTo>
                  <a:pt x="96340" y="1796868"/>
                  <a:pt x="0" y="1439078"/>
                  <a:pt x="0" y="1058787"/>
                </a:cubicBezTo>
                <a:cubicBezTo>
                  <a:pt x="0" y="678496"/>
                  <a:pt x="96340" y="320706"/>
                  <a:pt x="265944" y="8492"/>
                </a:cubicBezTo>
                <a:lnTo>
                  <a:pt x="2711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Freeform: Shape 37"/>
          <p:cNvSpPr/>
          <p:nvPr userDrawn="1"/>
        </p:nvSpPr>
        <p:spPr>
          <a:xfrm>
            <a:off x="7262439" y="5886478"/>
            <a:ext cx="1832324" cy="2116475"/>
          </a:xfrm>
          <a:custGeom>
            <a:avLst/>
            <a:gdLst>
              <a:gd name="connsiteX0" fmla="*/ 1832324 w 1832324"/>
              <a:gd name="connsiteY0" fmla="*/ 0 h 2116475"/>
              <a:gd name="connsiteX1" fmla="*/ 1832324 w 1832324"/>
              <a:gd name="connsiteY1" fmla="*/ 2116475 h 2116475"/>
              <a:gd name="connsiteX2" fmla="*/ 1656271 w 1832324"/>
              <a:gd name="connsiteY2" fmla="*/ 2107585 h 2116475"/>
              <a:gd name="connsiteX3" fmla="*/ 54426 w 1832324"/>
              <a:gd name="connsiteY3" fmla="*/ 1147481 h 2116475"/>
              <a:gd name="connsiteX4" fmla="*/ 0 w 1832324"/>
              <a:gd name="connsiteY4" fmla="*/ 1057893 h 2116475"/>
              <a:gd name="connsiteX5" fmla="*/ 1832324 w 1832324"/>
              <a:gd name="connsiteY5" fmla="*/ 0 h 211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2324" h="2116475">
                <a:moveTo>
                  <a:pt x="1832324" y="0"/>
                </a:moveTo>
                <a:lnTo>
                  <a:pt x="1832324" y="2116475"/>
                </a:lnTo>
                <a:lnTo>
                  <a:pt x="1656271" y="2107585"/>
                </a:lnTo>
                <a:cubicBezTo>
                  <a:pt x="989609" y="2039882"/>
                  <a:pt x="410804" y="1674991"/>
                  <a:pt x="54426" y="1147481"/>
                </a:cubicBezTo>
                <a:lnTo>
                  <a:pt x="0" y="1057893"/>
                </a:lnTo>
                <a:lnTo>
                  <a:pt x="1832324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Freeform: Shape 38"/>
          <p:cNvSpPr/>
          <p:nvPr userDrawn="1"/>
        </p:nvSpPr>
        <p:spPr>
          <a:xfrm>
            <a:off x="9193237" y="5887270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518857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049726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518857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049726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0294619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8982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548121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2888884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17326" y="5618836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17326" y="4959599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17326" y="7674217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17326" y="701498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9181" y="3548121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409181" y="2888884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09181" y="5618836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09181" y="4959599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9181" y="7674217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9181" y="7014980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66" name="Straight Connector 65"/>
          <p:cNvCxnSpPr>
            <a:stCxn id="41" idx="0"/>
            <a:endCxn id="50" idx="1"/>
          </p:cNvCxnSpPr>
          <p:nvPr userDrawn="1"/>
        </p:nvCxnSpPr>
        <p:spPr>
          <a:xfrm rot="5400000" flipH="1" flipV="1">
            <a:off x="10455739" y="2607604"/>
            <a:ext cx="987186" cy="2135988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5"/>
          <p:cNvCxnSpPr>
            <a:stCxn id="42" idx="0"/>
            <a:endCxn id="60" idx="3"/>
          </p:cNvCxnSpPr>
          <p:nvPr userDrawn="1"/>
        </p:nvCxnSpPr>
        <p:spPr>
          <a:xfrm rot="16200000" flipV="1">
            <a:off x="6850763" y="2607747"/>
            <a:ext cx="987186" cy="2135702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5"/>
          <p:cNvCxnSpPr>
            <a:stCxn id="48" idx="1"/>
            <a:endCxn id="62" idx="3"/>
          </p:cNvCxnSpPr>
          <p:nvPr userDrawn="1"/>
        </p:nvCxnSpPr>
        <p:spPr>
          <a:xfrm rot="10800000">
            <a:off x="6276506" y="5252721"/>
            <a:ext cx="992477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5"/>
          <p:cNvCxnSpPr>
            <a:stCxn id="56" idx="1"/>
            <a:endCxn id="47" idx="3"/>
          </p:cNvCxnSpPr>
          <p:nvPr userDrawn="1"/>
        </p:nvCxnSpPr>
        <p:spPr>
          <a:xfrm rot="10800000" flipV="1">
            <a:off x="11019582" y="5252719"/>
            <a:ext cx="997745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5"/>
          <p:cNvCxnSpPr>
            <a:stCxn id="58" idx="1"/>
            <a:endCxn id="45" idx="3"/>
          </p:cNvCxnSpPr>
          <p:nvPr userDrawn="1"/>
        </p:nvCxnSpPr>
        <p:spPr>
          <a:xfrm rot="10800000">
            <a:off x="10243820" y="7029959"/>
            <a:ext cx="1773507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5"/>
          <p:cNvCxnSpPr>
            <a:stCxn id="64" idx="3"/>
            <a:endCxn id="46" idx="1"/>
          </p:cNvCxnSpPr>
          <p:nvPr userDrawn="1"/>
        </p:nvCxnSpPr>
        <p:spPr>
          <a:xfrm flipV="1">
            <a:off x="6276505" y="7029959"/>
            <a:ext cx="1773221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691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5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8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3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8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55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605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55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73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78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8300"/>
                            </p:stCondLst>
                            <p:childTnLst>
                              <p:par>
                                <p:cTn id="171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9050"/>
                            </p:stCondLst>
                            <p:childTnLst>
                              <p:par>
                                <p:cTn id="1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955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50"/>
                            </p:stCondLst>
                            <p:childTnLst>
                              <p:par>
                                <p:cTn id="183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8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13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180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2550"/>
                            </p:stCondLst>
                            <p:childTnLst>
                              <p:par>
                                <p:cTn id="19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305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/>
      <p:bldP spid="8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/>
          <p:cNvSpPr/>
          <p:nvPr userDrawn="1"/>
        </p:nvSpPr>
        <p:spPr>
          <a:xfrm>
            <a:off x="6945523" y="3595852"/>
            <a:ext cx="2149241" cy="2149241"/>
          </a:xfrm>
          <a:custGeom>
            <a:avLst/>
            <a:gdLst>
              <a:gd name="connsiteX0" fmla="*/ 2149241 w 2149241"/>
              <a:gd name="connsiteY0" fmla="*/ 0 h 2149241"/>
              <a:gd name="connsiteX1" fmla="*/ 2149241 w 2149241"/>
              <a:gd name="connsiteY1" fmla="*/ 2149241 h 2149241"/>
              <a:gd name="connsiteX2" fmla="*/ 0 w 2149241"/>
              <a:gd name="connsiteY2" fmla="*/ 2149241 h 2149241"/>
              <a:gd name="connsiteX3" fmla="*/ 8877 w 2149241"/>
              <a:gd name="connsiteY3" fmla="*/ 1973442 h 2149241"/>
              <a:gd name="connsiteX4" fmla="*/ 1973442 w 2149241"/>
              <a:gd name="connsiteY4" fmla="*/ 8877 h 2149241"/>
              <a:gd name="connsiteX5" fmla="*/ 2149241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2149241" y="0"/>
                </a:moveTo>
                <a:lnTo>
                  <a:pt x="2149241" y="2149241"/>
                </a:lnTo>
                <a:lnTo>
                  <a:pt x="0" y="2149241"/>
                </a:lnTo>
                <a:lnTo>
                  <a:pt x="8877" y="1973442"/>
                </a:lnTo>
                <a:cubicBezTo>
                  <a:pt x="114075" y="937583"/>
                  <a:pt x="937583" y="114075"/>
                  <a:pt x="1973442" y="8877"/>
                </a:cubicBezTo>
                <a:lnTo>
                  <a:pt x="2149241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reeform: Shape 20"/>
          <p:cNvSpPr/>
          <p:nvPr userDrawn="1"/>
        </p:nvSpPr>
        <p:spPr>
          <a:xfrm>
            <a:off x="9193238" y="3595852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175799 w 2149241"/>
              <a:gd name="connsiteY1" fmla="*/ 8877 h 2149241"/>
              <a:gd name="connsiteX2" fmla="*/ 2140364 w 2149241"/>
              <a:gd name="connsiteY2" fmla="*/ 1973442 h 2149241"/>
              <a:gd name="connsiteX3" fmla="*/ 2149241 w 2149241"/>
              <a:gd name="connsiteY3" fmla="*/ 2149241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175799" y="8877"/>
                </a:lnTo>
                <a:cubicBezTo>
                  <a:pt x="1211658" y="114075"/>
                  <a:pt x="2035166" y="937583"/>
                  <a:pt x="2140364" y="1973442"/>
                </a:cubicBezTo>
                <a:lnTo>
                  <a:pt x="2149241" y="2149241"/>
                </a:ln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Freeform: Shape 16"/>
          <p:cNvSpPr/>
          <p:nvPr userDrawn="1"/>
        </p:nvSpPr>
        <p:spPr>
          <a:xfrm>
            <a:off x="6945523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9241 w 2149241"/>
              <a:gd name="connsiteY2" fmla="*/ 2149241 h 2149241"/>
              <a:gd name="connsiteX3" fmla="*/ 1973442 w 2149241"/>
              <a:gd name="connsiteY3" fmla="*/ 2140364 h 2149241"/>
              <a:gd name="connsiteX4" fmla="*/ 8877 w 2149241"/>
              <a:gd name="connsiteY4" fmla="*/ 175799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9241" y="2149241"/>
                </a:lnTo>
                <a:lnTo>
                  <a:pt x="1973442" y="2140364"/>
                </a:lnTo>
                <a:cubicBezTo>
                  <a:pt x="937583" y="2035167"/>
                  <a:pt x="114075" y="1211659"/>
                  <a:pt x="8877" y="17579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Freeform: Shape 15"/>
          <p:cNvSpPr/>
          <p:nvPr userDrawn="1"/>
        </p:nvSpPr>
        <p:spPr>
          <a:xfrm>
            <a:off x="9193238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0364 w 2149241"/>
              <a:gd name="connsiteY2" fmla="*/ 175799 h 2149241"/>
              <a:gd name="connsiteX3" fmla="*/ 175799 w 2149241"/>
              <a:gd name="connsiteY3" fmla="*/ 2140364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0364" y="175799"/>
                </a:lnTo>
                <a:cubicBezTo>
                  <a:pt x="2035166" y="1211659"/>
                  <a:pt x="1211658" y="2035167"/>
                  <a:pt x="175799" y="2140364"/>
                </a:cubicBez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739175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798138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313890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739175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017326" y="6617249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17326" y="5958013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768372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425699" y="661724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25699" y="595801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768372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425699" y="383061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25699" y="317138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857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8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3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8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50"/>
                            </p:stCondLst>
                            <p:childTnLst>
                              <p:par>
                                <p:cTn id="1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5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1" grpId="0" animBg="1"/>
      <p:bldP spid="21" grpId="1" animBg="1"/>
      <p:bldP spid="17" grpId="0" animBg="1"/>
      <p:bldP spid="17" grpId="1" animBg="1"/>
      <p:bldP spid="16" grpId="0" animBg="1"/>
      <p:bldP spid="16" grpId="1" animBg="1"/>
      <p:bldP spid="28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5549900"/>
            <a:ext cx="9613900" cy="2833688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336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90502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203241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127875" y="3776687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904079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127875" y="5648349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266012" y="5775741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127875" y="752160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764899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553624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3425286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477576" y="5297313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7169340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389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689628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1817020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398588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127875" y="3220692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348084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477576" y="2929652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7127875" y="4751756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4879148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4460716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7127875" y="628282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6012" y="641021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5991780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7127875" y="781388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266012" y="794127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77576" y="7522845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1085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94213" y="2254249"/>
            <a:ext cx="2830512" cy="28305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519906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5199065"/>
            <a:ext cx="2830512" cy="28305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494213" y="336374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3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1925639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2640014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487045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65825" y="5584830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0" y="303513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597994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3749508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965825" y="6694324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606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7731956" y="3231126"/>
            <a:ext cx="1080000" cy="295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7731956" y="3727494"/>
            <a:ext cx="720000" cy="295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7731956" y="4223862"/>
            <a:ext cx="360000" cy="295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ext Placeholder 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898476" y="3097711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535301" y="3600429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83783" y="4103147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2309230" y="3270249"/>
            <a:ext cx="4035669" cy="374491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Freeform: Shape 31"/>
          <p:cNvSpPr/>
          <p:nvPr userDrawn="1"/>
        </p:nvSpPr>
        <p:spPr>
          <a:xfrm>
            <a:off x="6527800" y="2662239"/>
            <a:ext cx="2138290" cy="4959349"/>
          </a:xfrm>
          <a:custGeom>
            <a:avLst/>
            <a:gdLst>
              <a:gd name="connsiteX0" fmla="*/ 1069144 w 2138290"/>
              <a:gd name="connsiteY0" fmla="*/ 3116480 h 4959349"/>
              <a:gd name="connsiteX1" fmla="*/ 295421 w 2138290"/>
              <a:gd name="connsiteY1" fmla="*/ 3890203 h 4959349"/>
              <a:gd name="connsiteX2" fmla="*/ 1069144 w 2138290"/>
              <a:gd name="connsiteY2" fmla="*/ 4663926 h 4959349"/>
              <a:gd name="connsiteX3" fmla="*/ 1842867 w 2138290"/>
              <a:gd name="connsiteY3" fmla="*/ 3890203 h 4959349"/>
              <a:gd name="connsiteX4" fmla="*/ 1069144 w 2138290"/>
              <a:gd name="connsiteY4" fmla="*/ 3116480 h 4959349"/>
              <a:gd name="connsiteX5" fmla="*/ 921434 w 2138290"/>
              <a:gd name="connsiteY5" fmla="*/ 0 h 4959349"/>
              <a:gd name="connsiteX6" fmla="*/ 1216856 w 2138290"/>
              <a:gd name="connsiteY6" fmla="*/ 0 h 4959349"/>
              <a:gd name="connsiteX7" fmla="*/ 1216856 w 2138290"/>
              <a:gd name="connsiteY7" fmla="*/ 2835950 h 4959349"/>
              <a:gd name="connsiteX8" fmla="*/ 1284615 w 2138290"/>
              <a:gd name="connsiteY8" fmla="*/ 2842780 h 4959349"/>
              <a:gd name="connsiteX9" fmla="*/ 2138290 w 2138290"/>
              <a:gd name="connsiteY9" fmla="*/ 3890204 h 4959349"/>
              <a:gd name="connsiteX10" fmla="*/ 1069145 w 2138290"/>
              <a:gd name="connsiteY10" fmla="*/ 4959349 h 4959349"/>
              <a:gd name="connsiteX11" fmla="*/ 0 w 2138290"/>
              <a:gd name="connsiteY11" fmla="*/ 3890204 h 4959349"/>
              <a:gd name="connsiteX12" fmla="*/ 853675 w 2138290"/>
              <a:gd name="connsiteY12" fmla="*/ 2842780 h 4959349"/>
              <a:gd name="connsiteX13" fmla="*/ 921434 w 2138290"/>
              <a:gd name="connsiteY13" fmla="*/ 2835950 h 495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8290" h="4959349">
                <a:moveTo>
                  <a:pt x="1069144" y="3116480"/>
                </a:moveTo>
                <a:cubicBezTo>
                  <a:pt x="641829" y="3116480"/>
                  <a:pt x="295421" y="3462888"/>
                  <a:pt x="295421" y="3890203"/>
                </a:cubicBezTo>
                <a:cubicBezTo>
                  <a:pt x="295421" y="4317518"/>
                  <a:pt x="641829" y="4663926"/>
                  <a:pt x="1069144" y="4663926"/>
                </a:cubicBezTo>
                <a:cubicBezTo>
                  <a:pt x="1496459" y="4663926"/>
                  <a:pt x="1842867" y="4317518"/>
                  <a:pt x="1842867" y="3890203"/>
                </a:cubicBezTo>
                <a:cubicBezTo>
                  <a:pt x="1842867" y="3462888"/>
                  <a:pt x="1496459" y="3116480"/>
                  <a:pt x="1069144" y="3116480"/>
                </a:cubicBezTo>
                <a:close/>
                <a:moveTo>
                  <a:pt x="921434" y="0"/>
                </a:moveTo>
                <a:lnTo>
                  <a:pt x="1216856" y="0"/>
                </a:lnTo>
                <a:lnTo>
                  <a:pt x="1216856" y="2835950"/>
                </a:lnTo>
                <a:lnTo>
                  <a:pt x="1284615" y="2842780"/>
                </a:lnTo>
                <a:cubicBezTo>
                  <a:pt x="1771806" y="2942474"/>
                  <a:pt x="2138290" y="3373541"/>
                  <a:pt x="2138290" y="3890204"/>
                </a:cubicBezTo>
                <a:cubicBezTo>
                  <a:pt x="2138290" y="4480676"/>
                  <a:pt x="1659617" y="4959349"/>
                  <a:pt x="1069145" y="4959349"/>
                </a:cubicBezTo>
                <a:cubicBezTo>
                  <a:pt x="478673" y="4959349"/>
                  <a:pt x="0" y="4480676"/>
                  <a:pt x="0" y="3890204"/>
                </a:cubicBezTo>
                <a:cubicBezTo>
                  <a:pt x="0" y="3373541"/>
                  <a:pt x="366484" y="2942474"/>
                  <a:pt x="853675" y="2842780"/>
                </a:cubicBezTo>
                <a:lnTo>
                  <a:pt x="921434" y="283595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53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2" grpId="0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16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10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1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6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6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100"/>
                            </p:stCondLst>
                            <p:childTnLst>
                              <p:par>
                                <p:cTn id="3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1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6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6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100"/>
                            </p:stCondLst>
                            <p:childTnLst>
                              <p:par>
                                <p:cTn id="6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1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6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6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1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1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6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7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Diamond 5"/>
          <p:cNvSpPr/>
          <p:nvPr userDrawn="1"/>
        </p:nvSpPr>
        <p:spPr>
          <a:xfrm>
            <a:off x="2105076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Diamond 4"/>
          <p:cNvSpPr/>
          <p:nvPr userDrawn="1"/>
        </p:nvSpPr>
        <p:spPr>
          <a:xfrm>
            <a:off x="2105076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282903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Diamond 9"/>
          <p:cNvSpPr/>
          <p:nvPr userDrawn="1"/>
        </p:nvSpPr>
        <p:spPr>
          <a:xfrm rot="10800000">
            <a:off x="5045822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 rot="10800000">
            <a:off x="5045822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223649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380544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Diamond 14"/>
          <p:cNvSpPr/>
          <p:nvPr userDrawn="1"/>
        </p:nvSpPr>
        <p:spPr>
          <a:xfrm>
            <a:off x="7986568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Diamond 15"/>
          <p:cNvSpPr/>
          <p:nvPr userDrawn="1"/>
        </p:nvSpPr>
        <p:spPr>
          <a:xfrm>
            <a:off x="7986568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164395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266617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10800000">
            <a:off x="10927314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Diamond 19"/>
          <p:cNvSpPr/>
          <p:nvPr userDrawn="1"/>
        </p:nvSpPr>
        <p:spPr>
          <a:xfrm rot="10800000">
            <a:off x="10927314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05141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243942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Diamond 22"/>
          <p:cNvSpPr/>
          <p:nvPr userDrawn="1"/>
        </p:nvSpPr>
        <p:spPr>
          <a:xfrm>
            <a:off x="13868060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Diamond 23"/>
          <p:cNvSpPr/>
          <p:nvPr userDrawn="1"/>
        </p:nvSpPr>
        <p:spPr>
          <a:xfrm>
            <a:off x="13868060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45887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3184558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947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3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3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0" grpId="1" animBg="1"/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5" grpId="1" animBg="1"/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4227512"/>
            <a:ext cx="18288000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10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250"/>
                            </p:stCondLst>
                            <p:childTnLst>
                              <p:par>
                                <p:cTn id="8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2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7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3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 userDrawn="1"/>
        </p:nvSpPr>
        <p:spPr>
          <a:xfrm rot="10800000">
            <a:off x="1116012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1" y="1398588"/>
            <a:ext cx="51117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7017038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" name="Straight Connector 6"/>
          <p:cNvCxnSpPr>
            <a:stCxn id="6" idx="6"/>
            <a:endCxn id="8" idx="2"/>
          </p:cNvCxnSpPr>
          <p:nvPr userDrawn="1"/>
        </p:nvCxnSpPr>
        <p:spPr>
          <a:xfrm>
            <a:off x="7238711" y="5142706"/>
            <a:ext cx="56697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2908446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29826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6" y="5361730"/>
            <a:ext cx="3718316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6" name="Straight Connector 15"/>
          <p:cNvCxnSpPr>
            <a:stCxn id="8" idx="6"/>
          </p:cNvCxnSpPr>
          <p:nvPr userDrawn="1"/>
        </p:nvCxnSpPr>
        <p:spPr>
          <a:xfrm>
            <a:off x="13130119" y="5142706"/>
            <a:ext cx="51578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7"/>
            <a:ext cx="7740650" cy="2079553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14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5" grpId="0" animBg="1"/>
      <p:bldP spid="6" grpId="0" animBg="1"/>
      <p:bldP spid="8" grpId="0" animBg="1"/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567093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3163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4842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22979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80079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  <a:endCxn id="38" idx="2"/>
          </p:cNvCxnSpPr>
          <p:nvPr userDrawn="1"/>
        </p:nvCxnSpPr>
        <p:spPr>
          <a:xfrm>
            <a:off x="9254836" y="5141913"/>
            <a:ext cx="56645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14919417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13156807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294944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143765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15141090" y="5141913"/>
            <a:ext cx="3152868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7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0" grpId="0" animBg="1"/>
      <p:bldP spid="40" grpId="1" animBg="1"/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6669464"/>
            <a:ext cx="9613900" cy="1931833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5382756"/>
            <a:ext cx="12242800" cy="114156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790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138430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52243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398587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8" idx="6"/>
            <a:endCxn id="38" idx="2"/>
          </p:cNvCxnSpPr>
          <p:nvPr userDrawn="1"/>
        </p:nvCxnSpPr>
        <p:spPr>
          <a:xfrm>
            <a:off x="3362232" y="5141913"/>
            <a:ext cx="5675693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9037925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727531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41345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2273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9259598" y="5141913"/>
            <a:ext cx="902840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141071" y="1398588"/>
            <a:ext cx="5743579" cy="326389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349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0" grpId="0" animBg="1"/>
      <p:bldP spid="40" grpId="1" animBg="1"/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754755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10909784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9148763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86900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11131457" y="5141913"/>
            <a:ext cx="7169243" cy="1582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144000" y="6624073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49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8" grpId="0" animBg="1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23" idx="2"/>
          </p:cNvCxnSpPr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7926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7575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388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403350" y="1398588"/>
            <a:ext cx="15481300" cy="348804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547085" y="5431540"/>
            <a:ext cx="5337565" cy="3455285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073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 userDrawn="1"/>
        </p:nvSpPr>
        <p:spPr>
          <a:xfrm>
            <a:off x="9037926" y="5031076"/>
            <a:ext cx="221673" cy="221673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008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821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80081" y="6705600"/>
            <a:ext cx="3718315" cy="218122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>
            <a:stCxn id="23" idx="0"/>
          </p:cNvCxnSpPr>
          <p:nvPr userDrawn="1"/>
        </p:nvCxnSpPr>
        <p:spPr>
          <a:xfrm flipH="1" flipV="1">
            <a:off x="9144000" y="0"/>
            <a:ext cx="4763" cy="5031076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68113" y="139858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9254837" y="1424925"/>
            <a:ext cx="6010563" cy="54308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419599" y="446165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490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1398588"/>
            <a:ext cx="77406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13" name="Straight Connector 12"/>
          <p:cNvCxnSpPr>
            <a:endCxn id="14" idx="2"/>
          </p:cNvCxnSpPr>
          <p:nvPr userDrawn="1"/>
        </p:nvCxnSpPr>
        <p:spPr>
          <a:xfrm>
            <a:off x="0" y="5141913"/>
            <a:ext cx="8452592" cy="79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8452592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388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 animBg="1"/>
      <p:bldP spid="23" grpId="0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nif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72" name="Freeform: Shape 71"/>
          <p:cNvSpPr/>
          <p:nvPr userDrawn="1"/>
        </p:nvSpPr>
        <p:spPr>
          <a:xfrm rot="2700000">
            <a:off x="5703897" y="2881455"/>
            <a:ext cx="3695942" cy="5915801"/>
          </a:xfrm>
          <a:custGeom>
            <a:avLst/>
            <a:gdLst>
              <a:gd name="connsiteX0" fmla="*/ 797273 w 3695942"/>
              <a:gd name="connsiteY0" fmla="*/ 797271 h 5915801"/>
              <a:gd name="connsiteX1" fmla="*/ 362059 w 3695942"/>
              <a:gd name="connsiteY1" fmla="*/ 1847971 h 5915801"/>
              <a:gd name="connsiteX2" fmla="*/ 1847972 w 3695942"/>
              <a:gd name="connsiteY2" fmla="*/ 3333884 h 5915801"/>
              <a:gd name="connsiteX3" fmla="*/ 3333885 w 3695942"/>
              <a:gd name="connsiteY3" fmla="*/ 1847971 h 5915801"/>
              <a:gd name="connsiteX4" fmla="*/ 1847972 w 3695942"/>
              <a:gd name="connsiteY4" fmla="*/ 362057 h 5915801"/>
              <a:gd name="connsiteX5" fmla="*/ 797273 w 3695942"/>
              <a:gd name="connsiteY5" fmla="*/ 797271 h 5915801"/>
              <a:gd name="connsiteX6" fmla="*/ 541259 w 3695942"/>
              <a:gd name="connsiteY6" fmla="*/ 541258 h 5915801"/>
              <a:gd name="connsiteX7" fmla="*/ 1847971 w 3695942"/>
              <a:gd name="connsiteY7" fmla="*/ 0 h 5915801"/>
              <a:gd name="connsiteX8" fmla="*/ 3695942 w 3695942"/>
              <a:gd name="connsiteY8" fmla="*/ 1847971 h 5915801"/>
              <a:gd name="connsiteX9" fmla="*/ 2220402 w 3695942"/>
              <a:gd name="connsiteY9" fmla="*/ 3658398 h 5915801"/>
              <a:gd name="connsiteX10" fmla="*/ 2044562 w 3695942"/>
              <a:gd name="connsiteY10" fmla="*/ 3685234 h 5915801"/>
              <a:gd name="connsiteX11" fmla="*/ 2044562 w 3695942"/>
              <a:gd name="connsiteY11" fmla="*/ 5719208 h 5915801"/>
              <a:gd name="connsiteX12" fmla="*/ 1847969 w 3695942"/>
              <a:gd name="connsiteY12" fmla="*/ 5915801 h 5915801"/>
              <a:gd name="connsiteX13" fmla="*/ 1847969 w 3695942"/>
              <a:gd name="connsiteY13" fmla="*/ 5915800 h 5915801"/>
              <a:gd name="connsiteX14" fmla="*/ 1651376 w 3695942"/>
              <a:gd name="connsiteY14" fmla="*/ 5719207 h 5915801"/>
              <a:gd name="connsiteX15" fmla="*/ 1651377 w 3695942"/>
              <a:gd name="connsiteY15" fmla="*/ 3685234 h 5915801"/>
              <a:gd name="connsiteX16" fmla="*/ 1475541 w 3695942"/>
              <a:gd name="connsiteY16" fmla="*/ 3658398 h 5915801"/>
              <a:gd name="connsiteX17" fmla="*/ 0 w 3695942"/>
              <a:gd name="connsiteY17" fmla="*/ 1847971 h 5915801"/>
              <a:gd name="connsiteX18" fmla="*/ 541259 w 3695942"/>
              <a:gd name="connsiteY18" fmla="*/ 541258 h 591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95942" h="5915801">
                <a:moveTo>
                  <a:pt x="797273" y="797271"/>
                </a:moveTo>
                <a:cubicBezTo>
                  <a:pt x="528375" y="1066169"/>
                  <a:pt x="362059" y="1437647"/>
                  <a:pt x="362059" y="1847971"/>
                </a:cubicBezTo>
                <a:cubicBezTo>
                  <a:pt x="362059" y="2668617"/>
                  <a:pt x="1027325" y="3333884"/>
                  <a:pt x="1847972" y="3333884"/>
                </a:cubicBezTo>
                <a:cubicBezTo>
                  <a:pt x="2668619" y="3333884"/>
                  <a:pt x="3333885" y="2668617"/>
                  <a:pt x="3333885" y="1847971"/>
                </a:cubicBezTo>
                <a:cubicBezTo>
                  <a:pt x="3333885" y="1027324"/>
                  <a:pt x="2668619" y="362057"/>
                  <a:pt x="1847972" y="362057"/>
                </a:cubicBezTo>
                <a:cubicBezTo>
                  <a:pt x="1437648" y="362058"/>
                  <a:pt x="1066170" y="528374"/>
                  <a:pt x="797273" y="797271"/>
                </a:cubicBezTo>
                <a:close/>
                <a:moveTo>
                  <a:pt x="541259" y="541258"/>
                </a:moveTo>
                <a:cubicBezTo>
                  <a:pt x="875676" y="206841"/>
                  <a:pt x="1337668" y="0"/>
                  <a:pt x="1847971" y="0"/>
                </a:cubicBezTo>
                <a:cubicBezTo>
                  <a:pt x="2868577" y="0"/>
                  <a:pt x="3695942" y="827365"/>
                  <a:pt x="3695942" y="1847971"/>
                </a:cubicBezTo>
                <a:cubicBezTo>
                  <a:pt x="3695942" y="2741001"/>
                  <a:pt x="3062491" y="3486081"/>
                  <a:pt x="2220402" y="3658398"/>
                </a:cubicBezTo>
                <a:lnTo>
                  <a:pt x="2044562" y="3685234"/>
                </a:lnTo>
                <a:lnTo>
                  <a:pt x="2044562" y="5719208"/>
                </a:lnTo>
                <a:cubicBezTo>
                  <a:pt x="2044562" y="5827783"/>
                  <a:pt x="1956544" y="5915801"/>
                  <a:pt x="1847969" y="5915801"/>
                </a:cubicBezTo>
                <a:lnTo>
                  <a:pt x="1847969" y="5915800"/>
                </a:lnTo>
                <a:cubicBezTo>
                  <a:pt x="1739394" y="5915800"/>
                  <a:pt x="1651376" y="5827782"/>
                  <a:pt x="1651376" y="5719207"/>
                </a:cubicBezTo>
                <a:lnTo>
                  <a:pt x="1651377" y="3685234"/>
                </a:lnTo>
                <a:lnTo>
                  <a:pt x="1475541" y="3658398"/>
                </a:lnTo>
                <a:cubicBezTo>
                  <a:pt x="633452" y="3486081"/>
                  <a:pt x="0" y="2741001"/>
                  <a:pt x="0" y="1847971"/>
                </a:cubicBezTo>
                <a:cubicBezTo>
                  <a:pt x="0" y="1337668"/>
                  <a:pt x="206841" y="875676"/>
                  <a:pt x="541259" y="54125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" name="Freeform: Shape 50"/>
          <p:cNvSpPr/>
          <p:nvPr userDrawn="1"/>
        </p:nvSpPr>
        <p:spPr>
          <a:xfrm rot="19800000">
            <a:off x="8539033" y="2073743"/>
            <a:ext cx="1588054" cy="2183773"/>
          </a:xfrm>
          <a:custGeom>
            <a:avLst/>
            <a:gdLst>
              <a:gd name="connsiteX0" fmla="*/ 327872 w 1588054"/>
              <a:gd name="connsiteY0" fmla="*/ 0 h 2183773"/>
              <a:gd name="connsiteX1" fmla="*/ 510788 w 1588054"/>
              <a:gd name="connsiteY1" fmla="*/ 118292 h 2183773"/>
              <a:gd name="connsiteX2" fmla="*/ 1585097 w 1588054"/>
              <a:gd name="connsiteY2" fmla="*/ 2051410 h 2183773"/>
              <a:gd name="connsiteX3" fmla="*/ 1588054 w 1588054"/>
              <a:gd name="connsiteY3" fmla="*/ 2183773 h 2183773"/>
              <a:gd name="connsiteX4" fmla="*/ 932943 w 1588054"/>
              <a:gd name="connsiteY4" fmla="*/ 2183773 h 2183773"/>
              <a:gd name="connsiteX5" fmla="*/ 932277 w 1588054"/>
              <a:gd name="connsiteY5" fmla="*/ 2117963 h 2183773"/>
              <a:gd name="connsiteX6" fmla="*/ 868717 w 1588054"/>
              <a:gd name="connsiteY6" fmla="*/ 1727409 h 2183773"/>
              <a:gd name="connsiteX7" fmla="*/ 116225 w 1588054"/>
              <a:gd name="connsiteY7" fmla="*/ 642603 h 2183773"/>
              <a:gd name="connsiteX8" fmla="*/ 0 w 1588054"/>
              <a:gd name="connsiteY8" fmla="*/ 567891 h 2183773"/>
              <a:gd name="connsiteX9" fmla="*/ 327872 w 1588054"/>
              <a:gd name="connsiteY9" fmla="*/ 0 h 218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8054" h="2183773">
                <a:moveTo>
                  <a:pt x="327872" y="0"/>
                </a:moveTo>
                <a:lnTo>
                  <a:pt x="510788" y="118292"/>
                </a:lnTo>
                <a:cubicBezTo>
                  <a:pt x="1154406" y="582464"/>
                  <a:pt x="1531952" y="1299400"/>
                  <a:pt x="1585097" y="2051410"/>
                </a:cubicBezTo>
                <a:lnTo>
                  <a:pt x="1588054" y="2183773"/>
                </a:lnTo>
                <a:lnTo>
                  <a:pt x="932943" y="2183773"/>
                </a:lnTo>
                <a:lnTo>
                  <a:pt x="932277" y="2117963"/>
                </a:lnTo>
                <a:cubicBezTo>
                  <a:pt x="924499" y="1988393"/>
                  <a:pt x="903621" y="1857675"/>
                  <a:pt x="868717" y="1727409"/>
                </a:cubicBezTo>
                <a:cubicBezTo>
                  <a:pt x="746551" y="1271481"/>
                  <a:pt x="472804" y="896648"/>
                  <a:pt x="116225" y="642603"/>
                </a:cubicBezTo>
                <a:lnTo>
                  <a:pt x="0" y="567891"/>
                </a:lnTo>
                <a:lnTo>
                  <a:pt x="327872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Freeform: Shape 51"/>
          <p:cNvSpPr/>
          <p:nvPr userDrawn="1"/>
        </p:nvSpPr>
        <p:spPr>
          <a:xfrm rot="19800000">
            <a:off x="9680792" y="4049342"/>
            <a:ext cx="1590213" cy="2185140"/>
          </a:xfrm>
          <a:custGeom>
            <a:avLst/>
            <a:gdLst>
              <a:gd name="connsiteX0" fmla="*/ 1589747 w 1590213"/>
              <a:gd name="connsiteY0" fmla="*/ 0 h 2185140"/>
              <a:gd name="connsiteX1" fmla="*/ 1590213 w 1590213"/>
              <a:gd name="connsiteY1" fmla="*/ 20834 h 2185140"/>
              <a:gd name="connsiteX2" fmla="*/ 1241066 w 1590213"/>
              <a:gd name="connsiteY2" fmla="*/ 1255449 h 2185140"/>
              <a:gd name="connsiteX3" fmla="*/ 346432 w 1590213"/>
              <a:gd name="connsiteY3" fmla="*/ 2175126 h 2185140"/>
              <a:gd name="connsiteX4" fmla="*/ 328156 w 1590213"/>
              <a:gd name="connsiteY4" fmla="*/ 2185140 h 2185140"/>
              <a:gd name="connsiteX5" fmla="*/ 0 w 1590213"/>
              <a:gd name="connsiteY5" fmla="*/ 1616757 h 2185140"/>
              <a:gd name="connsiteX6" fmla="*/ 25268 w 1590213"/>
              <a:gd name="connsiteY6" fmla="*/ 1602508 h 2185140"/>
              <a:gd name="connsiteX7" fmla="*/ 933729 w 1590213"/>
              <a:gd name="connsiteY7" fmla="*/ 29007 h 2185140"/>
              <a:gd name="connsiteX8" fmla="*/ 933435 w 1590213"/>
              <a:gd name="connsiteY8" fmla="*/ 0 h 2185140"/>
              <a:gd name="connsiteX9" fmla="*/ 1589747 w 1590213"/>
              <a:gd name="connsiteY9" fmla="*/ 0 h 218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0213" h="2185140">
                <a:moveTo>
                  <a:pt x="1589747" y="0"/>
                </a:moveTo>
                <a:lnTo>
                  <a:pt x="1590213" y="20834"/>
                </a:lnTo>
                <a:cubicBezTo>
                  <a:pt x="1579289" y="441455"/>
                  <a:pt x="1466240" y="865435"/>
                  <a:pt x="1241066" y="1255449"/>
                </a:cubicBezTo>
                <a:cubicBezTo>
                  <a:pt x="1015891" y="1645462"/>
                  <a:pt x="705238" y="1955355"/>
                  <a:pt x="346432" y="2175126"/>
                </a:cubicBezTo>
                <a:lnTo>
                  <a:pt x="328156" y="2185140"/>
                </a:lnTo>
                <a:lnTo>
                  <a:pt x="0" y="1616757"/>
                </a:lnTo>
                <a:lnTo>
                  <a:pt x="25268" y="1602508"/>
                </a:lnTo>
                <a:cubicBezTo>
                  <a:pt x="566879" y="1260414"/>
                  <a:pt x="908273" y="669103"/>
                  <a:pt x="933729" y="29007"/>
                </a:cubicBezTo>
                <a:lnTo>
                  <a:pt x="933435" y="0"/>
                </a:lnTo>
                <a:lnTo>
                  <a:pt x="158974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Freeform: Shape 52"/>
          <p:cNvSpPr/>
          <p:nvPr userDrawn="1"/>
        </p:nvSpPr>
        <p:spPr>
          <a:xfrm rot="19800000">
            <a:off x="8154437" y="6484759"/>
            <a:ext cx="2521294" cy="895451"/>
          </a:xfrm>
          <a:custGeom>
            <a:avLst/>
            <a:gdLst>
              <a:gd name="connsiteX0" fmla="*/ 2193739 w 2521294"/>
              <a:gd name="connsiteY0" fmla="*/ 13 h 895451"/>
              <a:gd name="connsiteX1" fmla="*/ 2521294 w 2521294"/>
              <a:gd name="connsiteY1" fmla="*/ 567355 h 895451"/>
              <a:gd name="connsiteX2" fmla="*/ 2405186 w 2521294"/>
              <a:gd name="connsiteY2" fmla="*/ 630976 h 895451"/>
              <a:gd name="connsiteX3" fmla="*/ 193902 w 2521294"/>
              <a:gd name="connsiteY3" fmla="*/ 667156 h 895451"/>
              <a:gd name="connsiteX4" fmla="*/ 0 w 2521294"/>
              <a:gd name="connsiteY4" fmla="*/ 567892 h 895451"/>
              <a:gd name="connsiteX5" fmla="*/ 327872 w 2521294"/>
              <a:gd name="connsiteY5" fmla="*/ 0 h 895451"/>
              <a:gd name="connsiteX6" fmla="*/ 450687 w 2521294"/>
              <a:gd name="connsiteY6" fmla="*/ 63299 h 895451"/>
              <a:gd name="connsiteX7" fmla="*/ 1766403 w 2521294"/>
              <a:gd name="connsiteY7" fmla="*/ 172573 h 895451"/>
              <a:gd name="connsiteX8" fmla="*/ 2136412 w 2521294"/>
              <a:gd name="connsiteY8" fmla="*/ 32341 h 895451"/>
              <a:gd name="connsiteX9" fmla="*/ 2193739 w 2521294"/>
              <a:gd name="connsiteY9" fmla="*/ 13 h 89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1294" h="895451">
                <a:moveTo>
                  <a:pt x="2193739" y="13"/>
                </a:moveTo>
                <a:lnTo>
                  <a:pt x="2521294" y="567355"/>
                </a:lnTo>
                <a:lnTo>
                  <a:pt x="2405186" y="630976"/>
                </a:lnTo>
                <a:cubicBezTo>
                  <a:pt x="1727354" y="960956"/>
                  <a:pt x="917695" y="992459"/>
                  <a:pt x="193902" y="667156"/>
                </a:cubicBezTo>
                <a:lnTo>
                  <a:pt x="0" y="567892"/>
                </a:lnTo>
                <a:lnTo>
                  <a:pt x="327872" y="0"/>
                </a:lnTo>
                <a:lnTo>
                  <a:pt x="450687" y="63299"/>
                </a:lnTo>
                <a:cubicBezTo>
                  <a:pt x="848986" y="245083"/>
                  <a:pt x="1310475" y="294738"/>
                  <a:pt x="1766403" y="172573"/>
                </a:cubicBezTo>
                <a:cubicBezTo>
                  <a:pt x="1896668" y="137668"/>
                  <a:pt x="2020313" y="90390"/>
                  <a:pt x="2136412" y="32341"/>
                </a:cubicBezTo>
                <a:lnTo>
                  <a:pt x="2193739" y="1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Text Placeholder 5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185928" y="2806224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185928" y="6727801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0319816" y="4674080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7120846" y="4693198"/>
            <a:ext cx="24650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07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49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1" animBg="1"/>
      <p:bldP spid="72" grpId="2" animBg="1"/>
      <p:bldP spid="51" grpId="0" animBg="1"/>
      <p:bldP spid="52" grpId="0" animBg="1"/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94310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12925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712194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30809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12300781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486937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53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/>
          <p:cNvSpPr/>
          <p:nvPr userDrawn="1"/>
        </p:nvSpPr>
        <p:spPr>
          <a:xfrm>
            <a:off x="5287954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5357010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403350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89506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9172558" y="342126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324221" y="461355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Freeform: Shape 11"/>
          <p:cNvSpPr/>
          <p:nvPr userDrawn="1"/>
        </p:nvSpPr>
        <p:spPr>
          <a:xfrm>
            <a:off x="13057163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026687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940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3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12" grpId="0" animBg="1"/>
      <p:bldP spid="12" grpId="1" animBg="1"/>
      <p:bldP spid="1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415564" y="2873828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8415564" y="3458935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8415564" y="4630056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8415564" y="7203848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8599174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8599174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8599174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8599174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8599174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8599174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2729029" y="2873828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2729029" y="3458935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2729029" y="4630056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2729029" y="7203848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2912639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2912639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2912639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2912639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2912639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2912639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338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022600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022600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06210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206210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06210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3206210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06210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3206210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336064" y="2021279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7336064" y="2606386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7336064" y="3777507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336064" y="6351299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7519674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7519674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7519674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7519674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519674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7519674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1649529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1649529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1649529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1649529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33139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33139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33139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1833139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1833139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1833139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7000825"/>
            <a:ext cx="518477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005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3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492809"/>
            <a:ext cx="5724525" cy="105448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801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2" y="4215132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209672" y="5146691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209672" y="6078250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209672" y="7009809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209672" y="7941368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951476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693280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43508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176888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91869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66049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0" y="4398423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50" y="5329982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1403350" y="6261541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1403350" y="7180887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1403350" y="8124659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48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8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3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1" y="436325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2612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24258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025904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227549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29195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1" y="436325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21790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23435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925081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26726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28372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5300183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4209671" y="493267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403351" y="493267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4209671" y="5502095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403351" y="5502095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209671" y="6071513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403351" y="6071513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4209671" y="6640931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1403351" y="6640931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4209671" y="7210349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403351" y="721034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4209671" y="774798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403351" y="774798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4209671" y="831740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03351" y="831740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972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6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6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1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6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1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6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1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/>
      <p:bldP spid="4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9143999" y="3270250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4201809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513336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6064927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99648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2338691"/>
            <a:ext cx="2628899" cy="9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3999" y="2338691"/>
            <a:ext cx="7740651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3270250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4201809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513336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6064927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99648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252198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423976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096010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3453541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438510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531665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624821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7179777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432636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432636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432636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432636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432636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3082155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3082155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3082155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082155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3082155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85142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3688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261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5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43999" y="2332814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3269260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420570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5142152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07859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1396368"/>
            <a:ext cx="2628899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4000" y="1396368"/>
            <a:ext cx="7740651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2332814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3269260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420570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5142152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07859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155722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311516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842621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2549866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3481425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4412984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5344543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627610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2017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32017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32017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32017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32017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182876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182876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876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2876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2876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1230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296229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9143999" y="7015044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9143999" y="795148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6515100" y="7015044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6515100" y="795148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6658841" y="720322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6658841" y="813477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932017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932017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182876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182876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337355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14323499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48" hasCustomPrompt="1"/>
          </p:nvPr>
        </p:nvSpPr>
        <p:spPr>
          <a:xfrm>
            <a:off x="14323499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49" hasCustomPrompt="1"/>
          </p:nvPr>
        </p:nvSpPr>
        <p:spPr>
          <a:xfrm>
            <a:off x="14323499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50" hasCustomPrompt="1"/>
          </p:nvPr>
        </p:nvSpPr>
        <p:spPr>
          <a:xfrm>
            <a:off x="14323499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51" hasCustomPrompt="1"/>
          </p:nvPr>
        </p:nvSpPr>
        <p:spPr>
          <a:xfrm>
            <a:off x="14323499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52" hasCustomPrompt="1"/>
          </p:nvPr>
        </p:nvSpPr>
        <p:spPr>
          <a:xfrm>
            <a:off x="14323499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53" hasCustomPrompt="1"/>
          </p:nvPr>
        </p:nvSpPr>
        <p:spPr>
          <a:xfrm>
            <a:off x="14323499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373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500"/>
                            </p:stCondLst>
                            <p:childTnLst>
                              <p:par>
                                <p:cTn id="2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305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83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979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4" y="1398589"/>
            <a:ext cx="5184775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3" y="5360988"/>
            <a:ext cx="516545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29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270249"/>
            <a:ext cx="12242800" cy="3744913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2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r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5271512" y="4720143"/>
            <a:ext cx="5486544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7" name="Group 6"/>
          <p:cNvGrpSpPr/>
          <p:nvPr userDrawn="1"/>
        </p:nvGrpSpPr>
        <p:grpSpPr>
          <a:xfrm rot="2700000">
            <a:off x="5570309" y="4960383"/>
            <a:ext cx="569985" cy="364645"/>
            <a:chOff x="4700814" y="3860800"/>
            <a:chExt cx="907506" cy="580572"/>
          </a:xfrm>
        </p:grpSpPr>
        <p:sp>
          <p:nvSpPr>
            <p:cNvPr id="5" name="Circle: Hollow 4"/>
            <p:cNvSpPr/>
            <p:nvPr userDrawn="1"/>
          </p:nvSpPr>
          <p:spPr>
            <a:xfrm>
              <a:off x="4700814" y="3860800"/>
              <a:ext cx="580572" cy="580572"/>
            </a:xfrm>
            <a:prstGeom prst="donut">
              <a:avLst>
                <a:gd name="adj" fmla="val 1064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/>
            <p:cNvSpPr/>
            <p:nvPr userDrawn="1"/>
          </p:nvSpPr>
          <p:spPr>
            <a:xfrm>
              <a:off x="5225143" y="4107542"/>
              <a:ext cx="383177" cy="910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30691" y="4756843"/>
            <a:ext cx="4155651" cy="753007"/>
          </a:xfrm>
        </p:spPr>
        <p:txBody>
          <a:bodyPr anchor="ctr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0940872" y="4720143"/>
            <a:ext cx="2227873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098731" y="4857997"/>
            <a:ext cx="1903760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grpSp>
        <p:nvGrpSpPr>
          <p:cNvPr id="17" name="Group 16"/>
          <p:cNvGrpSpPr/>
          <p:nvPr userDrawn="1"/>
        </p:nvGrpSpPr>
        <p:grpSpPr>
          <a:xfrm rot="20515710">
            <a:off x="15428813" y="10820954"/>
            <a:ext cx="478971" cy="1006929"/>
            <a:chOff x="3991428" y="1654628"/>
            <a:chExt cx="478971" cy="1006929"/>
          </a:xfrm>
          <a:solidFill>
            <a:schemeClr val="bg1"/>
          </a:solidFill>
        </p:grpSpPr>
        <p:sp>
          <p:nvSpPr>
            <p:cNvPr id="15" name="Isosceles Triangle 14"/>
            <p:cNvSpPr/>
            <p:nvPr userDrawn="1"/>
          </p:nvSpPr>
          <p:spPr>
            <a:xfrm>
              <a:off x="3991428" y="1654628"/>
              <a:ext cx="478971" cy="725714"/>
            </a:xfrm>
            <a:custGeom>
              <a:avLst/>
              <a:gdLst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0 w 478971"/>
                <a:gd name="connsiteY3" fmla="*/ 725714 h 725714"/>
                <a:gd name="connsiteX0" fmla="*/ 0 w 478971"/>
                <a:gd name="connsiteY0" fmla="*/ 725714 h 726622"/>
                <a:gd name="connsiteX1" fmla="*/ 239486 w 478971"/>
                <a:gd name="connsiteY1" fmla="*/ 0 h 726622"/>
                <a:gd name="connsiteX2" fmla="*/ 478971 w 478971"/>
                <a:gd name="connsiteY2" fmla="*/ 725714 h 726622"/>
                <a:gd name="connsiteX3" fmla="*/ 237672 w 478971"/>
                <a:gd name="connsiteY3" fmla="*/ 726622 h 726622"/>
                <a:gd name="connsiteX4" fmla="*/ 0 w 478971"/>
                <a:gd name="connsiteY4" fmla="*/ 725714 h 726622"/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231322 w 478971"/>
                <a:gd name="connsiteY3" fmla="*/ 637722 h 725714"/>
                <a:gd name="connsiteX4" fmla="*/ 0 w 478971"/>
                <a:gd name="connsiteY4" fmla="*/ 725714 h 72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725714">
                  <a:moveTo>
                    <a:pt x="0" y="725714"/>
                  </a:moveTo>
                  <a:lnTo>
                    <a:pt x="239486" y="0"/>
                  </a:lnTo>
                  <a:lnTo>
                    <a:pt x="478971" y="725714"/>
                  </a:lnTo>
                  <a:lnTo>
                    <a:pt x="231322" y="637722"/>
                  </a:lnTo>
                  <a:lnTo>
                    <a:pt x="0" y="7257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175757" y="2255156"/>
              <a:ext cx="110312" cy="406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829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1"/>
                            </p:stCondLst>
                            <p:childTnLst>
                              <p:par>
                                <p:cTn id="21" presetID="42" presetClass="path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-1.50332E-6 L -0.14575 -0.54638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2" y="-27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01"/>
                            </p:stCondLst>
                            <p:childTnLst>
                              <p:par>
                                <p:cTn id="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351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1000"/>
                  </p:st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ar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5271512" y="1362566"/>
            <a:ext cx="5486544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7" name="Group 6"/>
          <p:cNvGrpSpPr/>
          <p:nvPr userDrawn="1"/>
        </p:nvGrpSpPr>
        <p:grpSpPr>
          <a:xfrm rot="2700000">
            <a:off x="5570309" y="1602806"/>
            <a:ext cx="569985" cy="364645"/>
            <a:chOff x="4700814" y="3860800"/>
            <a:chExt cx="907506" cy="580572"/>
          </a:xfrm>
        </p:grpSpPr>
        <p:sp>
          <p:nvSpPr>
            <p:cNvPr id="5" name="Circle: Hollow 4"/>
            <p:cNvSpPr/>
            <p:nvPr userDrawn="1"/>
          </p:nvSpPr>
          <p:spPr>
            <a:xfrm>
              <a:off x="4700814" y="3860800"/>
              <a:ext cx="580572" cy="580572"/>
            </a:xfrm>
            <a:prstGeom prst="donut">
              <a:avLst>
                <a:gd name="adj" fmla="val 1064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/>
            <p:cNvSpPr/>
            <p:nvPr userDrawn="1"/>
          </p:nvSpPr>
          <p:spPr>
            <a:xfrm>
              <a:off x="5225143" y="4107542"/>
              <a:ext cx="383177" cy="910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30691" y="1399266"/>
            <a:ext cx="4155651" cy="753007"/>
          </a:xfrm>
        </p:spPr>
        <p:txBody>
          <a:bodyPr anchor="ctr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0940872" y="1362566"/>
            <a:ext cx="2227873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098731" y="1500420"/>
            <a:ext cx="1903760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grpSp>
        <p:nvGrpSpPr>
          <p:cNvPr id="17" name="Group 16"/>
          <p:cNvGrpSpPr/>
          <p:nvPr userDrawn="1"/>
        </p:nvGrpSpPr>
        <p:grpSpPr>
          <a:xfrm rot="20515710">
            <a:off x="15971738" y="10463752"/>
            <a:ext cx="478971" cy="1006929"/>
            <a:chOff x="3991428" y="1654628"/>
            <a:chExt cx="478971" cy="1006929"/>
          </a:xfrm>
          <a:solidFill>
            <a:schemeClr val="bg1"/>
          </a:solidFill>
        </p:grpSpPr>
        <p:sp>
          <p:nvSpPr>
            <p:cNvPr id="15" name="Isosceles Triangle 14"/>
            <p:cNvSpPr/>
            <p:nvPr userDrawn="1"/>
          </p:nvSpPr>
          <p:spPr>
            <a:xfrm>
              <a:off x="3991428" y="1654628"/>
              <a:ext cx="478971" cy="725714"/>
            </a:xfrm>
            <a:custGeom>
              <a:avLst/>
              <a:gdLst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0 w 478971"/>
                <a:gd name="connsiteY3" fmla="*/ 725714 h 725714"/>
                <a:gd name="connsiteX0" fmla="*/ 0 w 478971"/>
                <a:gd name="connsiteY0" fmla="*/ 725714 h 726622"/>
                <a:gd name="connsiteX1" fmla="*/ 239486 w 478971"/>
                <a:gd name="connsiteY1" fmla="*/ 0 h 726622"/>
                <a:gd name="connsiteX2" fmla="*/ 478971 w 478971"/>
                <a:gd name="connsiteY2" fmla="*/ 725714 h 726622"/>
                <a:gd name="connsiteX3" fmla="*/ 237672 w 478971"/>
                <a:gd name="connsiteY3" fmla="*/ 726622 h 726622"/>
                <a:gd name="connsiteX4" fmla="*/ 0 w 478971"/>
                <a:gd name="connsiteY4" fmla="*/ 725714 h 726622"/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231322 w 478971"/>
                <a:gd name="connsiteY3" fmla="*/ 637722 h 725714"/>
                <a:gd name="connsiteX4" fmla="*/ 0 w 478971"/>
                <a:gd name="connsiteY4" fmla="*/ 725714 h 72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725714">
                  <a:moveTo>
                    <a:pt x="0" y="725714"/>
                  </a:moveTo>
                  <a:lnTo>
                    <a:pt x="239486" y="0"/>
                  </a:lnTo>
                  <a:lnTo>
                    <a:pt x="478971" y="725714"/>
                  </a:lnTo>
                  <a:lnTo>
                    <a:pt x="231322" y="637722"/>
                  </a:lnTo>
                  <a:lnTo>
                    <a:pt x="0" y="7257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175757" y="2255156"/>
              <a:ext cx="110312" cy="406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890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301"/>
                            </p:stCondLst>
                            <p:childTnLst>
                              <p:par>
                                <p:cTn id="21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19787E-6 L -0.19662 -0.83809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9" y="-418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301"/>
                            </p:stCondLst>
                            <p:childTnLst>
                              <p:par>
                                <p:cTn id="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51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1000"/>
                  </p:st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69650" y="9616425"/>
            <a:ext cx="67818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65400" y="8877368"/>
            <a:ext cx="2711450" cy="10128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764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7" r:id="rId2"/>
    <p:sldLayoutId id="2147483758" r:id="rId3"/>
    <p:sldLayoutId id="2147483759" r:id="rId4"/>
    <p:sldLayoutId id="2147483765" r:id="rId5"/>
    <p:sldLayoutId id="2147483664" r:id="rId6"/>
    <p:sldLayoutId id="2147483665" r:id="rId7"/>
    <p:sldLayoutId id="2147483666" r:id="rId8"/>
    <p:sldLayoutId id="2147483681" r:id="rId9"/>
    <p:sldLayoutId id="2147483730" r:id="rId10"/>
    <p:sldLayoutId id="2147483689" r:id="rId11"/>
    <p:sldLayoutId id="2147483736" r:id="rId12"/>
    <p:sldLayoutId id="2147483686" r:id="rId13"/>
    <p:sldLayoutId id="2147483763" r:id="rId14"/>
    <p:sldLayoutId id="2147483667" r:id="rId15"/>
    <p:sldLayoutId id="2147483670" r:id="rId16"/>
    <p:sldLayoutId id="2147483668" r:id="rId17"/>
    <p:sldLayoutId id="2147483671" r:id="rId18"/>
    <p:sldLayoutId id="2147483672" r:id="rId19"/>
    <p:sldLayoutId id="2147483673" r:id="rId20"/>
    <p:sldLayoutId id="2147483678" r:id="rId21"/>
    <p:sldLayoutId id="2147483679" r:id="rId22"/>
    <p:sldLayoutId id="2147483685" r:id="rId23"/>
    <p:sldLayoutId id="2147483727" r:id="rId24"/>
    <p:sldLayoutId id="2147483682" r:id="rId25"/>
    <p:sldLayoutId id="2147483683" r:id="rId26"/>
    <p:sldLayoutId id="2147483687" r:id="rId27"/>
    <p:sldLayoutId id="2147483724" r:id="rId28"/>
    <p:sldLayoutId id="2147483726" r:id="rId29"/>
    <p:sldLayoutId id="2147483688" r:id="rId30"/>
    <p:sldLayoutId id="2147483699" r:id="rId31"/>
    <p:sldLayoutId id="2147483701" r:id="rId32"/>
    <p:sldLayoutId id="2147483705" r:id="rId33"/>
    <p:sldLayoutId id="2147483711" r:id="rId34"/>
    <p:sldLayoutId id="2147483725" r:id="rId35"/>
    <p:sldLayoutId id="2147483703" r:id="rId36"/>
    <p:sldLayoutId id="2147483710" r:id="rId37"/>
    <p:sldLayoutId id="2147483713" r:id="rId38"/>
    <p:sldLayoutId id="2147483728" r:id="rId39"/>
    <p:sldLayoutId id="2147483707" r:id="rId40"/>
    <p:sldLayoutId id="2147483709" r:id="rId41"/>
    <p:sldLayoutId id="2147483712" r:id="rId42"/>
    <p:sldLayoutId id="2147483708" r:id="rId43"/>
    <p:sldLayoutId id="2147483704" r:id="rId44"/>
    <p:sldLayoutId id="2147483706" r:id="rId45"/>
    <p:sldLayoutId id="2147483691" r:id="rId46"/>
    <p:sldLayoutId id="2147483690" r:id="rId47"/>
    <p:sldLayoutId id="2147483694" r:id="rId48"/>
    <p:sldLayoutId id="2147483693" r:id="rId49"/>
    <p:sldLayoutId id="2147483692" r:id="rId50"/>
    <p:sldLayoutId id="2147483696" r:id="rId51"/>
    <p:sldLayoutId id="2147483698" r:id="rId52"/>
    <p:sldLayoutId id="2147483697" r:id="rId53"/>
    <p:sldLayoutId id="2147483700" r:id="rId54"/>
    <p:sldLayoutId id="2147483714" r:id="rId55"/>
    <p:sldLayoutId id="2147483715" r:id="rId56"/>
    <p:sldLayoutId id="2147483716" r:id="rId57"/>
    <p:sldLayoutId id="2147483774" r:id="rId58"/>
    <p:sldLayoutId id="2147483717" r:id="rId59"/>
    <p:sldLayoutId id="2147483718" r:id="rId60"/>
    <p:sldLayoutId id="2147483719" r:id="rId61"/>
    <p:sldLayoutId id="2147483750" r:id="rId62"/>
    <p:sldLayoutId id="2147483720" r:id="rId63"/>
    <p:sldLayoutId id="2147483723" r:id="rId64"/>
    <p:sldLayoutId id="2147483721" r:id="rId65"/>
    <p:sldLayoutId id="2147483722" r:id="rId66"/>
    <p:sldLayoutId id="2147483731" r:id="rId67"/>
    <p:sldLayoutId id="2147483729" r:id="rId68"/>
    <p:sldLayoutId id="2147483734" r:id="rId69"/>
    <p:sldLayoutId id="2147483732" r:id="rId70"/>
    <p:sldLayoutId id="2147483733" r:id="rId71"/>
    <p:sldLayoutId id="2147483770" r:id="rId72"/>
    <p:sldLayoutId id="2147483769" r:id="rId73"/>
    <p:sldLayoutId id="2147483735" r:id="rId74"/>
    <p:sldLayoutId id="2147483737" r:id="rId75"/>
    <p:sldLayoutId id="2147483745" r:id="rId76"/>
    <p:sldLayoutId id="2147483751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6" r:id="rId85"/>
    <p:sldLayoutId id="2147483766" r:id="rId86"/>
    <p:sldLayoutId id="2147483767" r:id="rId87"/>
    <p:sldLayoutId id="2147483747" r:id="rId88"/>
    <p:sldLayoutId id="2147483748" r:id="rId89"/>
    <p:sldLayoutId id="2147483749" r:id="rId90"/>
    <p:sldLayoutId id="2147483754" r:id="rId91"/>
    <p:sldLayoutId id="2147483752" r:id="rId92"/>
    <p:sldLayoutId id="2147483753" r:id="rId93"/>
    <p:sldLayoutId id="2147483755" r:id="rId94"/>
    <p:sldLayoutId id="2147483756" r:id="rId95"/>
    <p:sldLayoutId id="2147483757" r:id="rId96"/>
    <p:sldLayoutId id="2147483760" r:id="rId97"/>
    <p:sldLayoutId id="2147483764" r:id="rId98"/>
    <p:sldLayoutId id="2147483773" r:id="rId99"/>
    <p:sldLayoutId id="2147483669" r:id="rId100"/>
    <p:sldLayoutId id="2147483772" r:id="rId10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5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orient="horz" pos="881" userDrawn="1">
          <p15:clr>
            <a:srgbClr val="F26B43"/>
          </p15:clr>
        </p15:guide>
        <p15:guide id="4" orient="horz" pos="5598" userDrawn="1">
          <p15:clr>
            <a:srgbClr val="F26B43"/>
          </p15:clr>
        </p15:guide>
        <p15:guide id="5" pos="1224" userDrawn="1">
          <p15:clr>
            <a:srgbClr val="F26B43"/>
          </p15:clr>
        </p15:guide>
        <p15:guide id="6" pos="10296" userDrawn="1">
          <p15:clr>
            <a:srgbClr val="F26B43"/>
          </p15:clr>
        </p15:guide>
        <p15:guide id="7" pos="9616" userDrawn="1">
          <p15:clr>
            <a:srgbClr val="F26B43"/>
          </p15:clr>
        </p15:guide>
        <p15:guide id="8" pos="1904" userDrawn="1">
          <p15:clr>
            <a:srgbClr val="F26B43"/>
          </p15:clr>
        </p15:guide>
        <p15:guide id="9" pos="884" userDrawn="1">
          <p15:clr>
            <a:srgbClr val="F26B43"/>
          </p15:clr>
        </p15:guide>
        <p15:guide id="10" pos="10636" userDrawn="1">
          <p15:clr>
            <a:srgbClr val="F26B43"/>
          </p15:clr>
        </p15:guide>
        <p15:guide id="11" orient="horz" pos="2060" userDrawn="1">
          <p15:clr>
            <a:srgbClr val="F26B43"/>
          </p15:clr>
        </p15:guide>
        <p15:guide id="12" orient="horz" pos="4419" userDrawn="1">
          <p15:clr>
            <a:srgbClr val="F26B43"/>
          </p15:clr>
        </p15:guide>
        <p15:guide id="13" pos="7030" userDrawn="1">
          <p15:clr>
            <a:srgbClr val="F26B43"/>
          </p15:clr>
        </p15:guide>
        <p15:guide id="14" pos="4490" userDrawn="1">
          <p15:clr>
            <a:srgbClr val="F26B43"/>
          </p15:clr>
        </p15:guide>
        <p15:guide id="15" pos="41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300818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68" r:id="rId2"/>
    <p:sldLayoutId id="2147483676" r:id="rId3"/>
    <p:sldLayoutId id="2147483680" r:id="rId4"/>
    <p:sldLayoutId id="2147483684" r:id="rId5"/>
    <p:sldLayoutId id="2147483695" r:id="rId6"/>
    <p:sldLayoutId id="2147483761" r:id="rId7"/>
    <p:sldLayoutId id="2147483762" r:id="rId8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6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9">
          <p15:clr>
            <a:srgbClr val="F26B43"/>
          </p15:clr>
        </p15:guide>
        <p15:guide id="2" pos="5760">
          <p15:clr>
            <a:srgbClr val="F26B43"/>
          </p15:clr>
        </p15:guide>
        <p15:guide id="3" orient="horz" pos="903">
          <p15:clr>
            <a:srgbClr val="F26B43"/>
          </p15:clr>
        </p15:guide>
        <p15:guide id="4" orient="horz" pos="5576">
          <p15:clr>
            <a:srgbClr val="F26B43"/>
          </p15:clr>
        </p15:guide>
        <p15:guide id="5" pos="1224">
          <p15:clr>
            <a:srgbClr val="F26B43"/>
          </p15:clr>
        </p15:guide>
        <p15:guide id="6" pos="10296">
          <p15:clr>
            <a:srgbClr val="F26B43"/>
          </p15:clr>
        </p15:guide>
        <p15:guide id="7" pos="9616">
          <p15:clr>
            <a:srgbClr val="F26B43"/>
          </p15:clr>
        </p15:guide>
        <p15:guide id="8" pos="1904">
          <p15:clr>
            <a:srgbClr val="F26B43"/>
          </p15:clr>
        </p15:guide>
        <p15:guide id="9" pos="884">
          <p15:clr>
            <a:srgbClr val="F26B43"/>
          </p15:clr>
        </p15:guide>
        <p15:guide id="10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Purrse</a:t>
            </a:r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934584" y="5207908"/>
            <a:ext cx="4418834" cy="964291"/>
          </a:xfrm>
        </p:spPr>
        <p:txBody>
          <a:bodyPr>
            <a:normAutofit/>
          </a:bodyPr>
          <a:lstStyle/>
          <a:p>
            <a:r>
              <a:rPr lang="fr-CH" altLang="ja-JP" sz="1600" dirty="0"/>
              <a:t>HE-Arc – 2022</a:t>
            </a:r>
            <a:br>
              <a:rPr lang="fr-CH" altLang="ja-JP" sz="1600" dirty="0"/>
            </a:br>
            <a:r>
              <a:rPr lang="fr-CH" altLang="ja-JP" sz="1600" dirty="0"/>
              <a:t>Bruno Costa, Valentino Izzo &amp; Diogo Lopes Da Silva</a:t>
            </a:r>
            <a:endParaRPr kumimoji="1" lang="ja-JP" altLang="en-US" sz="1600" dirty="0"/>
          </a:p>
        </p:txBody>
      </p:sp>
      <p:pic>
        <p:nvPicPr>
          <p:cNvPr id="7" name="Image 6" descr="Une image contenant texte, graphiques vectoriels&#10;&#10;Description générée automatiquement">
            <a:extLst>
              <a:ext uri="{FF2B5EF4-FFF2-40B4-BE49-F238E27FC236}">
                <a16:creationId xmlns:a16="http://schemas.microsoft.com/office/drawing/2014/main" id="{1EC3EB2B-2CEC-411F-A4B4-580C89260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118" y="2686844"/>
            <a:ext cx="1636712" cy="16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2939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fr-CH" altLang="ja-JP" dirty="0"/>
              <a:t>HE-Arc | Purrse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Sommaire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Explication du </a:t>
            </a:r>
            <a:r>
              <a:rPr kumimoji="1" lang="fr-CH" altLang="ja-JP" dirty="0"/>
              <a:t>projet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/>
              <a:t>Ce que </a:t>
            </a:r>
            <a:r>
              <a:rPr lang="fr-CH" altLang="ja-JP" dirty="0"/>
              <a:t>l’application</a:t>
            </a:r>
            <a:r>
              <a:rPr lang="en-US" altLang="ja-JP" dirty="0"/>
              <a:t> </a:t>
            </a:r>
            <a:r>
              <a:rPr lang="fr-CH" altLang="ja-JP" dirty="0"/>
              <a:t>permet</a:t>
            </a:r>
            <a:r>
              <a:rPr lang="en-US" altLang="ja-JP" dirty="0"/>
              <a:t> de faire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fr-CH" altLang="ja-JP" dirty="0"/>
              <a:t>Fonctionnalités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Résultat du projet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Démonstration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Ce qu’il reste à faire et ce qui peut être amélioré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Améliorations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kumimoji="1" lang="fr-CH" altLang="ja-JP" dirty="0"/>
              <a:t>Message de fin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Conclusion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126447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38810EE8-E789-475C-B661-9973523593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purrse.srvz-webapp.he-arc.ch</a:t>
            </a:r>
            <a:endParaRPr lang="ja-JP" altLang="en-US" dirty="0"/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6C250A97-CDDE-4EF0-8A54-F0BDCDFF49B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 err="1"/>
              <a:t>Chercher</a:t>
            </a:r>
            <a:endParaRPr lang="fr-CH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7311C93-79DE-481F-8C49-529685AB7D8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1506200" y="9617075"/>
            <a:ext cx="6781800" cy="547688"/>
          </a:xfrm>
        </p:spPr>
        <p:txBody>
          <a:bodyPr/>
          <a:lstStyle/>
          <a:p>
            <a:r>
              <a:rPr kumimoji="1" lang="en-US" altLang="ja-JP" dirty="0"/>
              <a:t>HE-Arc | Purrse</a:t>
            </a:r>
            <a:endParaRPr kumimoji="1" lang="ja-JP" alt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0378180-D399-41ED-B743-BB94B5A4641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5576550" y="8877300"/>
            <a:ext cx="2711450" cy="1012825"/>
          </a:xfrm>
        </p:spPr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22" name="Title 24">
            <a:extLst>
              <a:ext uri="{FF2B5EF4-FFF2-40B4-BE49-F238E27FC236}">
                <a16:creationId xmlns:a16="http://schemas.microsoft.com/office/drawing/2014/main" id="{5AD73AE8-9726-460C-901E-A18C5BAD6267}"/>
              </a:ext>
            </a:extLst>
          </p:cNvPr>
          <p:cNvSpPr txBox="1">
            <a:spLocks/>
          </p:cNvSpPr>
          <p:nvPr/>
        </p:nvSpPr>
        <p:spPr>
          <a:xfrm>
            <a:off x="1504885" y="5142706"/>
            <a:ext cx="6307203" cy="25525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3714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dirty="0">
                <a:solidFill>
                  <a:schemeClr val="bg1"/>
                </a:solidFill>
              </a:rPr>
              <a:t>Purrse ?</a:t>
            </a:r>
            <a:br>
              <a:rPr lang="en-US" altLang="ja-JP" dirty="0">
                <a:solidFill>
                  <a:schemeClr val="bg1"/>
                </a:solidFill>
              </a:rPr>
            </a:br>
            <a:r>
              <a:rPr lang="en-US" altLang="ja-JP" dirty="0">
                <a:solidFill>
                  <a:schemeClr val="bg1"/>
                </a:solidFill>
              </a:rPr>
              <a:t>Qu’est-ce que c’est ?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23" name="Text Placeholder 25">
            <a:extLst>
              <a:ext uri="{FF2B5EF4-FFF2-40B4-BE49-F238E27FC236}">
                <a16:creationId xmlns:a16="http://schemas.microsoft.com/office/drawing/2014/main" id="{6AFA0800-2CA1-45C3-816D-32277550F9A6}"/>
              </a:ext>
            </a:extLst>
          </p:cNvPr>
          <p:cNvSpPr txBox="1">
            <a:spLocks/>
          </p:cNvSpPr>
          <p:nvPr/>
        </p:nvSpPr>
        <p:spPr>
          <a:xfrm>
            <a:off x="8280401" y="2628900"/>
            <a:ext cx="8216377" cy="6862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just" defTabSz="137141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kumimoji="1"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altLang="ja-JP" sz="2800" dirty="0"/>
              <a:t>Organisation d’activités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altLang="ja-JP" sz="2800" dirty="0"/>
              <a:t>Gestion des dépenses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altLang="ja-JP" sz="2800" dirty="0"/>
              <a:t>Visualisation des remboursements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altLang="ja-JP" sz="2800" dirty="0"/>
              <a:t>Attribution des rôles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altLang="ja-JP" sz="2800" dirty="0"/>
              <a:t>Partage des activités</a:t>
            </a:r>
          </a:p>
        </p:txBody>
      </p:sp>
    </p:spTree>
    <p:extLst>
      <p:ext uri="{BB962C8B-B14F-4D97-AF65-F5344CB8AC3E}">
        <p14:creationId xmlns:p14="http://schemas.microsoft.com/office/powerpoint/2010/main" val="16931775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/>
              <a:t>HE-Arc | Purrse</a:t>
            </a:r>
            <a:endParaRPr kumimoji="1"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6796" y="934528"/>
            <a:ext cx="7740650" cy="1141412"/>
          </a:xfrm>
        </p:spPr>
        <p:txBody>
          <a:bodyPr>
            <a:normAutofit/>
          </a:bodyPr>
          <a:lstStyle/>
          <a:p>
            <a:r>
              <a:rPr lang="fr-CH" altLang="ja-JP" dirty="0"/>
              <a:t>Fonctionnalités</a:t>
            </a:r>
            <a:endParaRPr kumimoji="1" lang="fr-CH" altLang="ja-JP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274758" y="3209600"/>
            <a:ext cx="8797925" cy="5598311"/>
          </a:xfrm>
        </p:spPr>
        <p:txBody>
          <a:bodyPr anchor="t"/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fr-CH" altLang="ja-JP" dirty="0"/>
              <a:t>Activité ou Événement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altLang="ja-JP" dirty="0"/>
              <a:t>Contient des « Espaces »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altLang="ja-JP" dirty="0"/>
              <a:t>Les regroupe sous un thème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fr-CH" altLang="ja-JP" dirty="0"/>
              <a:t>Peut être partagée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CH" altLang="ja-JP" dirty="0"/>
              <a:t>Les Listes</a:t>
            </a:r>
            <a:endParaRPr kumimoji="1" lang="fr-CH" altLang="ja-JP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5413844-2BC0-4451-8E3E-3565E2506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383" y="1539806"/>
            <a:ext cx="11135261" cy="72057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014814"/>
      </p:ext>
    </p:extLst>
  </p:cSld>
  <p:clrMapOvr>
    <a:masterClrMapping/>
  </p:clrMapOvr>
  <p:transition spd="slow" advTm="4959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F5EE7A88-FDA1-4045-BC6E-0B23ED29F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905" y="1542977"/>
            <a:ext cx="11135261" cy="72057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/>
              <a:t>HE-Arc | Purrse</a:t>
            </a:r>
            <a:endParaRPr kumimoji="1"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6796" y="934528"/>
            <a:ext cx="7740650" cy="1141412"/>
          </a:xfrm>
        </p:spPr>
        <p:txBody>
          <a:bodyPr>
            <a:normAutofit/>
          </a:bodyPr>
          <a:lstStyle/>
          <a:p>
            <a:r>
              <a:rPr lang="fr-CH" altLang="ja-JP" dirty="0"/>
              <a:t>Fonctionnalités</a:t>
            </a:r>
            <a:endParaRPr kumimoji="1" lang="fr-CH" altLang="ja-JP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274758" y="3209600"/>
            <a:ext cx="8797925" cy="5598311"/>
          </a:xfrm>
        </p:spPr>
        <p:txBody>
          <a:bodyPr anchor="t"/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fr-CH" altLang="ja-JP" dirty="0"/>
              <a:t>Tâche ou Catégorie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altLang="ja-JP" dirty="0"/>
              <a:t>Contient des dépenses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altLang="ja-JP" dirty="0"/>
              <a:t>Budget, Transactions et À Payer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altLang="ja-JP" dirty="0"/>
              <a:t>Gestion des remboursements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CH" altLang="ja-JP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CH" altLang="ja-JP" dirty="0"/>
              <a:t>Les Espaces</a:t>
            </a:r>
            <a:endParaRPr kumimoji="1" lang="fr-CH" altLang="ja-JP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A083699-1EE2-4C08-A1DA-34902C13D2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2" t="1010" r="475" b="1400"/>
          <a:stretch/>
        </p:blipFill>
        <p:spPr>
          <a:xfrm>
            <a:off x="9904141" y="4534678"/>
            <a:ext cx="8094294" cy="52413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Connecteur : en arc 6">
            <a:extLst>
              <a:ext uri="{FF2B5EF4-FFF2-40B4-BE49-F238E27FC236}">
                <a16:creationId xmlns:a16="http://schemas.microsoft.com/office/drawing/2014/main" id="{FE6EBB42-6556-44E0-9DCD-6EF230DA21F5}"/>
              </a:ext>
            </a:extLst>
          </p:cNvPr>
          <p:cNvCxnSpPr>
            <a:cxnSpLocks/>
          </p:cNvCxnSpPr>
          <p:nvPr/>
        </p:nvCxnSpPr>
        <p:spPr>
          <a:xfrm>
            <a:off x="9244013" y="3668257"/>
            <a:ext cx="1457328" cy="1223612"/>
          </a:xfrm>
          <a:prstGeom prst="curvedConnector3">
            <a:avLst>
              <a:gd name="adj1" fmla="val 44117"/>
            </a:avLst>
          </a:prstGeom>
          <a:ln w="57150">
            <a:solidFill>
              <a:srgbClr val="0710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F66C430-70D4-47B7-8A03-F9EA971E21EE}"/>
              </a:ext>
            </a:extLst>
          </p:cNvPr>
          <p:cNvGrpSpPr/>
          <p:nvPr/>
        </p:nvGrpSpPr>
        <p:grpSpPr>
          <a:xfrm>
            <a:off x="8954582" y="3628124"/>
            <a:ext cx="178811" cy="367791"/>
            <a:chOff x="15928121" y="10470688"/>
            <a:chExt cx="478971" cy="985181"/>
          </a:xfrm>
        </p:grpSpPr>
        <p:sp>
          <p:nvSpPr>
            <p:cNvPr id="21" name="Isosceles Triangle 14">
              <a:extLst>
                <a:ext uri="{FF2B5EF4-FFF2-40B4-BE49-F238E27FC236}">
                  <a16:creationId xmlns:a16="http://schemas.microsoft.com/office/drawing/2014/main" id="{1641851E-AB0B-49FE-93FE-6633E282823B}"/>
                </a:ext>
              </a:extLst>
            </p:cNvPr>
            <p:cNvSpPr/>
            <p:nvPr/>
          </p:nvSpPr>
          <p:spPr>
            <a:xfrm rot="20515710">
              <a:off x="15928121" y="10470688"/>
              <a:ext cx="478971" cy="725714"/>
            </a:xfrm>
            <a:custGeom>
              <a:avLst/>
              <a:gdLst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0 w 478971"/>
                <a:gd name="connsiteY3" fmla="*/ 725714 h 725714"/>
                <a:gd name="connsiteX0" fmla="*/ 0 w 478971"/>
                <a:gd name="connsiteY0" fmla="*/ 725714 h 726622"/>
                <a:gd name="connsiteX1" fmla="*/ 239486 w 478971"/>
                <a:gd name="connsiteY1" fmla="*/ 0 h 726622"/>
                <a:gd name="connsiteX2" fmla="*/ 478971 w 478971"/>
                <a:gd name="connsiteY2" fmla="*/ 725714 h 726622"/>
                <a:gd name="connsiteX3" fmla="*/ 237672 w 478971"/>
                <a:gd name="connsiteY3" fmla="*/ 726622 h 726622"/>
                <a:gd name="connsiteX4" fmla="*/ 0 w 478971"/>
                <a:gd name="connsiteY4" fmla="*/ 725714 h 726622"/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231322 w 478971"/>
                <a:gd name="connsiteY3" fmla="*/ 637722 h 725714"/>
                <a:gd name="connsiteX4" fmla="*/ 0 w 478971"/>
                <a:gd name="connsiteY4" fmla="*/ 725714 h 72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725714">
                  <a:moveTo>
                    <a:pt x="0" y="725714"/>
                  </a:moveTo>
                  <a:lnTo>
                    <a:pt x="239486" y="0"/>
                  </a:lnTo>
                  <a:lnTo>
                    <a:pt x="478971" y="725714"/>
                  </a:lnTo>
                  <a:lnTo>
                    <a:pt x="231322" y="637722"/>
                  </a:lnTo>
                  <a:lnTo>
                    <a:pt x="0" y="7257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5924701-2011-436B-AEB2-3D01CA8DD53C}"/>
                </a:ext>
              </a:extLst>
            </p:cNvPr>
            <p:cNvSpPr/>
            <p:nvPr/>
          </p:nvSpPr>
          <p:spPr>
            <a:xfrm rot="20515710">
              <a:off x="16249210" y="11049468"/>
              <a:ext cx="110312" cy="406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6207006"/>
      </p:ext>
    </p:extLst>
  </p:cSld>
  <p:clrMapOvr>
    <a:masterClrMapping/>
  </p:clrMapOvr>
  <p:transition spd="slow" advTm="4959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3291C9A-1644-477A-8D6C-A205CD2114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/>
              <a:t>HE-Arc | Purrse</a:t>
            </a:r>
            <a:endParaRPr kumimoji="1" lang="ja-JP" alt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6FE483-D0BE-4939-A98B-099DB061CD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4BD74DB-9816-46CA-AF60-42E5B2E98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163" y="1335314"/>
            <a:ext cx="3218585" cy="695629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91956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8A5AA5A-EDA4-455C-BB0A-8A960EC5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Démonstration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7DFCF88-A20B-4B3E-8361-DC1A8C3FF1C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1506200" y="9617075"/>
            <a:ext cx="6781800" cy="547688"/>
          </a:xfrm>
        </p:spPr>
        <p:txBody>
          <a:bodyPr/>
          <a:lstStyle/>
          <a:p>
            <a:r>
              <a:rPr kumimoji="1" lang="en-US" altLang="ja-JP" dirty="0"/>
              <a:t>HE-Arc | Purrse</a:t>
            </a:r>
            <a:endParaRPr kumimoji="1" lang="ja-JP" alt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8E1CD7E-EEF6-4016-A20D-244E50B7004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5576550" y="8877300"/>
            <a:ext cx="2711450" cy="1012825"/>
          </a:xfrm>
        </p:spPr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pic>
        <p:nvPicPr>
          <p:cNvPr id="6" name="Image 5" descr="Une image contenant texte, graphiques vectoriels&#10;&#10;Description générée automatiquement">
            <a:extLst>
              <a:ext uri="{FF2B5EF4-FFF2-40B4-BE49-F238E27FC236}">
                <a16:creationId xmlns:a16="http://schemas.microsoft.com/office/drawing/2014/main" id="{5EE6AAAA-93FC-4460-A8B8-4DEA1845B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395" y="1235416"/>
            <a:ext cx="3322070" cy="332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53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>
            <a:extLst>
              <a:ext uri="{FF2B5EF4-FFF2-40B4-BE49-F238E27FC236}">
                <a16:creationId xmlns:a16="http://schemas.microsoft.com/office/drawing/2014/main" id="{1AEED5C1-655D-4764-8110-B87ED64C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4" y="3751865"/>
            <a:ext cx="4775200" cy="2781683"/>
          </a:xfrm>
        </p:spPr>
        <p:txBody>
          <a:bodyPr/>
          <a:lstStyle/>
          <a:p>
            <a:r>
              <a:rPr lang="fr-CH" dirty="0"/>
              <a:t>Améliorations possibles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1F132758-E9AB-4A42-9A38-CBA6131C12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11145" y="1398588"/>
            <a:ext cx="8875484" cy="7478779"/>
          </a:xfrm>
        </p:spPr>
        <p:txBody>
          <a:bodyPr>
            <a:normAutofit/>
          </a:bodyPr>
          <a:lstStyle/>
          <a:p>
            <a:r>
              <a:rPr lang="fr-CH" sz="2800" dirty="0"/>
              <a:t> Création de groupes et de rôles pour les utilisateurs</a:t>
            </a:r>
          </a:p>
          <a:p>
            <a:r>
              <a:rPr lang="fr-CH" sz="2800" dirty="0"/>
              <a:t> Vérification plus poussée des inputs</a:t>
            </a:r>
          </a:p>
          <a:p>
            <a:r>
              <a:rPr lang="fr-CH" sz="2800" dirty="0"/>
              <a:t> Cacher les actions effectuables uniquement par les propriétaires</a:t>
            </a:r>
          </a:p>
          <a:p>
            <a:r>
              <a:rPr lang="fr-CH" sz="2800" dirty="0"/>
              <a:t> Responsive sur plus de types d’écrans</a:t>
            </a:r>
          </a:p>
          <a:p>
            <a:r>
              <a:rPr lang="fr-CH" sz="2800" dirty="0"/>
              <a:t> Tri des espaces (Boutons ou </a:t>
            </a:r>
            <a:r>
              <a:rPr lang="fr-CH" sz="2800" dirty="0" err="1"/>
              <a:t>draggable</a:t>
            </a:r>
            <a:r>
              <a:rPr lang="fr-CH" sz="2800" dirty="0"/>
              <a:t>)</a:t>
            </a:r>
          </a:p>
          <a:p>
            <a:r>
              <a:rPr lang="fr-CH" sz="2800" dirty="0"/>
              <a:t> Tutoriel ou explications sur la page d’accueil</a:t>
            </a:r>
          </a:p>
        </p:txBody>
      </p:sp>
    </p:spTree>
    <p:extLst>
      <p:ext uri="{BB962C8B-B14F-4D97-AF65-F5344CB8AC3E}">
        <p14:creationId xmlns:p14="http://schemas.microsoft.com/office/powerpoint/2010/main" val="103765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08840CB-A3CB-4295-B6B7-4B70A8EA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322" y="1639426"/>
            <a:ext cx="5111750" cy="3648420"/>
          </a:xfrm>
        </p:spPr>
        <p:txBody>
          <a:bodyPr/>
          <a:lstStyle/>
          <a:p>
            <a:pPr algn="ctr"/>
            <a:r>
              <a:rPr lang="fr-CH" dirty="0"/>
              <a:t>Conclusion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F42849-B0B4-4F13-98E6-A0803A1C59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73371" y="5601825"/>
            <a:ext cx="5092700" cy="3022600"/>
          </a:xfrm>
        </p:spPr>
        <p:txBody>
          <a:bodyPr>
            <a:normAutofit/>
          </a:bodyPr>
          <a:lstStyle/>
          <a:p>
            <a:pPr algn="ctr"/>
            <a:r>
              <a:rPr lang="fr-CH" sz="2800" dirty="0"/>
              <a:t>Des questions ?</a:t>
            </a:r>
          </a:p>
        </p:txBody>
      </p:sp>
      <p:pic>
        <p:nvPicPr>
          <p:cNvPr id="6" name="Image 5" descr="Une image contenant texte, graphiques vectoriels&#10;&#10;Description générée automatiquement">
            <a:extLst>
              <a:ext uri="{FF2B5EF4-FFF2-40B4-BE49-F238E27FC236}">
                <a16:creationId xmlns:a16="http://schemas.microsoft.com/office/drawing/2014/main" id="{B5A781E2-6684-4935-9403-C4B109C9B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620" y="1061244"/>
            <a:ext cx="3322070" cy="332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5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theme/theme1.xml><?xml version="1.0" encoding="utf-8"?>
<a:theme xmlns:a="http://schemas.openxmlformats.org/drawingml/2006/main" name="Contents">
  <a:themeElements>
    <a:clrScheme name="Polaris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779CA8"/>
      </a:hlink>
      <a:folHlink>
        <a:srgbClr val="4A6A75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Footer">
  <a:themeElements>
    <a:clrScheme name="Minimal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0099CC"/>
      </a:hlink>
      <a:folHlink>
        <a:srgbClr val="007299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5656</TotalTime>
  <Words>216</Words>
  <Application>Microsoft Office PowerPoint</Application>
  <PresentationFormat>Personnalisé</PresentationFormat>
  <Paragraphs>78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游ゴシック</vt:lpstr>
      <vt:lpstr>Arial</vt:lpstr>
      <vt:lpstr>Calibri</vt:lpstr>
      <vt:lpstr>Coo Hew</vt:lpstr>
      <vt:lpstr>Gidole</vt:lpstr>
      <vt:lpstr>Wingdings</vt:lpstr>
      <vt:lpstr>Contents</vt:lpstr>
      <vt:lpstr>No Footer</vt:lpstr>
      <vt:lpstr>Purrse</vt:lpstr>
      <vt:lpstr>Sommaire</vt:lpstr>
      <vt:lpstr>Présentation PowerPoint</vt:lpstr>
      <vt:lpstr>Fonctionnalités</vt:lpstr>
      <vt:lpstr>Fonctionnalités</vt:lpstr>
      <vt:lpstr>Présentation PowerPoint</vt:lpstr>
      <vt:lpstr>Démonstration</vt:lpstr>
      <vt:lpstr>Améliorations possibles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Polaris</dc:title>
  <dc:creator>Jun Akizaki</dc:creator>
  <cp:lastModifiedBy>Bruno Costa</cp:lastModifiedBy>
  <cp:revision>312</cp:revision>
  <dcterms:created xsi:type="dcterms:W3CDTF">2016-10-08T14:15:50Z</dcterms:created>
  <dcterms:modified xsi:type="dcterms:W3CDTF">2022-01-12T17:34:04Z</dcterms:modified>
</cp:coreProperties>
</file>