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125093cec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125093cec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125093cec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125093cec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8c37fca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8c37fca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125093cec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125093cec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bugs: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issues créées pour la plupart des bugs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erreur lors de création d'un user avec name ou mail déjà utilisé (simple test if a faire. montré dans l’issue)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images prises de smartphones peuvent ne pas marcher(certainement à cause de tous les tags ajoutés dans l’image comme lieu de prise de la photo, modèle du téléphone, etc…)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graphe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pagination est toujours présente lorsque l'on fait une recherche (simple div fermé au mauvais endroit probablement erreur causée par merge)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sur le carrousel le 2eme quiz amène sur le troisième(simple erreur d’index. remplacer 2 par 1 résout le problème)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6ac7ace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6ac7ace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125093cec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125093cec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125093cec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125093cec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125093cec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125093cec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125093cec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125093cec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6a98c9d8e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6a98c9d8e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125093cec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125093cec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125093cec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125093cec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125093cec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125093cec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o80ka/django-dynamic-forms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 U DUMB ?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3391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Feuillade Julien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Perrelet Jules	A Quiz Web App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Erwan Bueche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8711A5-9CC2-4BBD-8B17-3BD300381C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</a:t>
            </a:fld>
            <a:endParaRPr lang="fr-C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</a:t>
            </a:r>
            <a:endParaRPr/>
          </a:p>
        </p:txBody>
      </p:sp>
      <p:sp>
        <p:nvSpPr>
          <p:cNvPr id="344" name="Google Shape;344;p23"/>
          <p:cNvSpPr txBox="1">
            <a:spLocks noGrp="1"/>
          </p:cNvSpPr>
          <p:nvPr>
            <p:ph type="body" idx="1"/>
          </p:nvPr>
        </p:nvSpPr>
        <p:spPr>
          <a:xfrm>
            <a:off x="281525" y="1597875"/>
            <a:ext cx="3501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Résultat du quiz avec les mauvaises et bonnes réponse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mauvaises questions sont affichés comme fausses mais la réponse n’est pas donner !</a:t>
            </a:r>
            <a:endParaRPr sz="1800"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600" y="72425"/>
            <a:ext cx="5643401" cy="4781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4FF1060-0248-4C40-867B-D0B900C366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10</a:t>
            </a:fld>
            <a:endParaRPr lang="fr-C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  <p:sp>
        <p:nvSpPr>
          <p:cNvPr id="338" name="Google Shape;338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E35F47-902A-4AB9-9A68-E0EFB01A03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11</a:t>
            </a:fld>
            <a:endParaRPr lang="fr-C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Historique</a:t>
            </a:r>
            <a:endParaRPr/>
          </a:p>
        </p:txBody>
      </p:sp>
      <p:sp>
        <p:nvSpPr>
          <p:cNvPr id="358" name="Google Shape;358;p25"/>
          <p:cNvSpPr txBox="1">
            <a:spLocks noGrp="1"/>
          </p:cNvSpPr>
          <p:nvPr>
            <p:ph type="body" idx="1"/>
          </p:nvPr>
        </p:nvSpPr>
        <p:spPr>
          <a:xfrm>
            <a:off x="708175" y="1796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Listes des quiz que l’on a passés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Scores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Dates</a:t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650" y="547322"/>
            <a:ext cx="4856175" cy="41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0761F4-D3F6-4D6A-9BD0-F60C1F78C1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12</a:t>
            </a:fld>
            <a:endParaRPr lang="fr-C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Site fonctionnel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de fonctionnalités supplémentaires ajoutées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 multiples améliorations possibles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Quelques bugs connus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Potentiel du Framework Django réalisé</a:t>
            </a:r>
            <a:endParaRPr sz="180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72E652-6F82-4069-9FC2-0CBF257C92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13</a:t>
            </a:fld>
            <a:endParaRPr lang="fr-C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Questions</a:t>
            </a:r>
            <a:endParaRPr/>
          </a:p>
        </p:txBody>
      </p:sp>
      <p:sp>
        <p:nvSpPr>
          <p:cNvPr id="371" name="Google Shape;371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D909CA3-3718-453F-9532-F3E1DADA83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14</a:t>
            </a:fld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729557-BC32-44C2-A08A-0110BE4DF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841" y="1754357"/>
            <a:ext cx="5634318" cy="24452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445442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 dirty="0"/>
              <a:t>Introduction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 dirty="0"/>
              <a:t>Page d’accueil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 dirty="0"/>
              <a:t>Création de quiz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 dirty="0"/>
              <a:t>Jouer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 dirty="0"/>
              <a:t>Résultats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 dirty="0"/>
              <a:t>Démonstration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 dirty="0"/>
              <a:t>Dashboard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 dirty="0"/>
              <a:t>Conclusion</a:t>
            </a:r>
            <a:endParaRPr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56664D-B2D0-4D3B-81F5-73B497E657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2</a:t>
            </a:fld>
            <a:endParaRPr lang="fr-C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de création, partage et réponse de quiz en ligne.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175" y="2502169"/>
            <a:ext cx="2021429" cy="2267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791" y="2498250"/>
            <a:ext cx="3044034" cy="22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72BADA-4339-4CE4-8A2B-A288FD58F7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3</a:t>
            </a:fld>
            <a:endParaRPr lang="fr-C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Page d’accueil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Menu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Carousel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Pagination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Recherche</a:t>
            </a:r>
            <a:endParaRPr sz="18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424" y="1414700"/>
            <a:ext cx="4335875" cy="31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B67C07F-466D-4D26-B911-012FE639E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4</a:t>
            </a:fld>
            <a:endParaRPr lang="fr-C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Pagination</a:t>
            </a:r>
            <a:endParaRPr dirty="0"/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Récupérer les données de la db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Créer un objet paginator avec le nombre de résultats souhaité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Retourner uniquement la page souhaitée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Ajouter des liens dans le template</a:t>
            </a:r>
            <a:endParaRPr sz="1800"/>
          </a:p>
        </p:txBody>
      </p:sp>
      <p:sp>
        <p:nvSpPr>
          <p:cNvPr id="306" name="Google Shape;306;p17"/>
          <p:cNvSpPr txBox="1"/>
          <p:nvPr/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latin typeface="Courier New"/>
                <a:ea typeface="Courier New"/>
                <a:cs typeface="Courier New"/>
                <a:sym typeface="Courier New"/>
              </a:rPr>
              <a:t>views.py: 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latin typeface="Courier New"/>
                <a:ea typeface="Courier New"/>
                <a:cs typeface="Courier New"/>
                <a:sym typeface="Courier New"/>
              </a:rPr>
              <a:t>quiz_list = Quiz.objects.all().order_by("-date")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latin typeface="Courier New"/>
                <a:ea typeface="Courier New"/>
                <a:cs typeface="Courier New"/>
                <a:sym typeface="Courier New"/>
              </a:rPr>
              <a:t>page = request.GET.get('page', 1)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latin typeface="Courier New"/>
                <a:ea typeface="Courier New"/>
                <a:cs typeface="Courier New"/>
                <a:sym typeface="Courier New"/>
              </a:rPr>
              <a:t>paginator = Paginator(quiz_list, 9)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 dirty="0">
                <a:latin typeface="Courier New"/>
                <a:ea typeface="Courier New"/>
                <a:cs typeface="Courier New"/>
                <a:sym typeface="Courier New"/>
              </a:rPr>
              <a:t>quizz = paginator.page(page)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Nunito"/>
                <a:ea typeface="Nunito"/>
                <a:cs typeface="Nunito"/>
                <a:sym typeface="Nunito"/>
              </a:rPr>
              <a:t>template: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lvl="0"/>
            <a:r>
              <a:rPr lang="fr" sz="1050" dirty="0">
                <a:latin typeface="Courier New"/>
                <a:ea typeface="Courier New"/>
                <a:cs typeface="Courier New"/>
                <a:sym typeface="Courier New"/>
              </a:rPr>
              <a:t>&lt;a class="next-quiz ml-1 btn btn-primary" href="?page={{ quizz.next_page_number }}"&gt;Next page&lt;/a&gt;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3E4544D-8234-4E21-A8D4-75F787BC3F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5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Recherche</a:t>
            </a:r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Recherche par catégorie et par nom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Ajax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Affichage des nouveaux résultats au onchange(select) ou oninput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Passer le csrf_token à la fonction js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E52464-F332-41E9-9A53-48284C5956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6</a:t>
            </a:fld>
            <a:endParaRPr lang="fr-C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quiz</a:t>
            </a:r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titre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Une catégorie (relation n à n)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nombre variable de question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Une image pour illustrer le quiz</a:t>
            </a:r>
            <a:endParaRPr sz="180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F7CB7C-B04C-476E-AE01-16F747E0D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7</a:t>
            </a:fld>
            <a:endParaRPr lang="fr-C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Formulaire de création de quiz</a:t>
            </a: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Utilisation de </a:t>
            </a:r>
            <a:r>
              <a:rPr lang="fr" sz="1800" u="sng">
                <a:solidFill>
                  <a:srgbClr val="0366D6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django-dynamic-formset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SzPts val="1800"/>
              <a:buFont typeface="Arial"/>
              <a:buChar char="-"/>
            </a:pPr>
            <a:r>
              <a:rPr lang="fr" sz="1800"/>
              <a:t>Permet d’ajouter et supprimer des questions dynamiquement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Ajout et suppression côté client</a:t>
            </a:r>
            <a:endParaRPr sz="1800"/>
          </a:p>
        </p:txBody>
      </p:sp>
      <p:sp>
        <p:nvSpPr>
          <p:cNvPr id="325" name="Google Shape;325;p20"/>
          <p:cNvSpPr txBox="1"/>
          <p:nvPr/>
        </p:nvSpPr>
        <p:spPr>
          <a:xfrm>
            <a:off x="1071000" y="1997400"/>
            <a:ext cx="7002000" cy="252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Courier New"/>
                <a:ea typeface="Courier New"/>
                <a:cs typeface="Courier New"/>
                <a:sym typeface="Courier New"/>
              </a:rPr>
              <a:t>       $('.link-formset').formset({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Courier New"/>
                <a:ea typeface="Courier New"/>
                <a:cs typeface="Courier New"/>
                <a:sym typeface="Courier New"/>
              </a:rPr>
              <a:t>           addText: 'Add  a question',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Courier New"/>
                <a:ea typeface="Courier New"/>
                <a:cs typeface="Courier New"/>
                <a:sym typeface="Courier New"/>
              </a:rPr>
              <a:t>           deleteText: 'Remove  a question'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Courier New"/>
                <a:ea typeface="Courier New"/>
                <a:cs typeface="Courier New"/>
                <a:sym typeface="Courier New"/>
              </a:rPr>
              <a:t>       });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5DDE1EB-AED6-4ED1-95D5-614097DEE3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8</a:t>
            </a:fld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Jouer !</a:t>
            </a:r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body" idx="1"/>
          </p:nvPr>
        </p:nvSpPr>
        <p:spPr>
          <a:xfrm>
            <a:off x="1216390" y="1990050"/>
            <a:ext cx="30093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Toutes les questions sont affichées en même temps afin de faciliter le retour en arrière si l’utilisateur veut changer une réponse.</a:t>
            </a: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A053E52-8A02-4623-BB61-77C99906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99" y="1127625"/>
            <a:ext cx="3938301" cy="309725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7F2EA69-50C9-494A-8BBF-B4E3903785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9</a:t>
            </a:fld>
            <a:endParaRPr lang="fr-C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451</Words>
  <Application>Microsoft Office PowerPoint</Application>
  <PresentationFormat>Affichage à l'écran (16:9)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Maven Pro</vt:lpstr>
      <vt:lpstr>Courier New</vt:lpstr>
      <vt:lpstr>Nunito</vt:lpstr>
      <vt:lpstr>Momentum</vt:lpstr>
      <vt:lpstr>R U DUMB ?</vt:lpstr>
      <vt:lpstr>Sommaire</vt:lpstr>
      <vt:lpstr>Objectifs</vt:lpstr>
      <vt:lpstr>Page d’accueil</vt:lpstr>
      <vt:lpstr>Pagination</vt:lpstr>
      <vt:lpstr>Recherche</vt:lpstr>
      <vt:lpstr>Création d’un quiz</vt:lpstr>
      <vt:lpstr>Formulaire de création de quiz</vt:lpstr>
      <vt:lpstr>Jouer !</vt:lpstr>
      <vt:lpstr>Résultat</vt:lpstr>
      <vt:lpstr>Démonstration</vt:lpstr>
      <vt:lpstr>Historique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U DUMB ?</dc:title>
  <cp:lastModifiedBy>Feuillade Julien</cp:lastModifiedBy>
  <cp:revision>6</cp:revision>
  <dcterms:modified xsi:type="dcterms:W3CDTF">2019-04-24T09:02:03Z</dcterms:modified>
</cp:coreProperties>
</file>