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7" r:id="rId2"/>
    <p:sldId id="263" r:id="rId3"/>
    <p:sldId id="264" r:id="rId4"/>
    <p:sldId id="265" r:id="rId5"/>
    <p:sldId id="266" r:id="rId6"/>
  </p:sldIdLst>
  <p:sldSz cx="9144000" cy="6858000" type="screen4x3"/>
  <p:notesSz cx="6888163" cy="9623425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FFFFCC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FFFFCC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FFFFCC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FFFFCC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FFFFCC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CC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CC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CC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CC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6">
          <p15:clr>
            <a:srgbClr val="A4A3A4"/>
          </p15:clr>
        </p15:guide>
        <p15:guide id="2" pos="8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31">
          <p15:clr>
            <a:srgbClr val="A4A3A4"/>
          </p15:clr>
        </p15:guide>
        <p15:guide id="2" pos="217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CC0000"/>
    <a:srgbClr val="FF0066"/>
    <a:srgbClr val="000066"/>
    <a:srgbClr val="FF9933"/>
    <a:srgbClr val="FF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 autoAdjust="0"/>
    <p:restoredTop sz="84371" autoAdjust="0"/>
  </p:normalViewPr>
  <p:slideViewPr>
    <p:cSldViewPr showGuides="1">
      <p:cViewPr varScale="1">
        <p:scale>
          <a:sx n="90" d="100"/>
          <a:sy n="90" d="100"/>
        </p:scale>
        <p:origin x="600" y="66"/>
      </p:cViewPr>
      <p:guideLst>
        <p:guide orient="horz" pos="4156"/>
        <p:guide pos="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2"/>
    </p:cViewPr>
  </p:sorterViewPr>
  <p:notesViewPr>
    <p:cSldViewPr showGuides="1">
      <p:cViewPr varScale="1">
        <p:scale>
          <a:sx n="79" d="100"/>
          <a:sy n="79" d="100"/>
        </p:scale>
        <p:origin x="-2046" y="-102"/>
      </p:cViewPr>
      <p:guideLst>
        <p:guide orient="horz" pos="3031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871" cy="481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1698" y="0"/>
            <a:ext cx="2984871" cy="481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0584"/>
            <a:ext cx="2984871" cy="481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0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1698" y="9140584"/>
            <a:ext cx="2984871" cy="481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8429842D-23D1-43A6-AFE0-83996CB2CC6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177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871" cy="481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292" y="0"/>
            <a:ext cx="2984871" cy="481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9813" y="722313"/>
            <a:ext cx="4808537" cy="3608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8422" y="4571127"/>
            <a:ext cx="5051320" cy="4330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254"/>
            <a:ext cx="2984871" cy="481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292" y="9142254"/>
            <a:ext cx="2984871" cy="481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4D2F711D-F382-4094-AB47-B9A13FFA5A1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3067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623B6-95EE-4280-B399-60117FD2B28F}" type="slidenum">
              <a:rPr lang="fr-FR"/>
              <a:pPr/>
              <a:t>1</a:t>
            </a:fld>
            <a:endParaRPr lang="fr-F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900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623B6-95EE-4280-B399-60117FD2B28F}" type="slidenum">
              <a:rPr lang="fr-FR"/>
              <a:pPr/>
              <a:t>2</a:t>
            </a:fld>
            <a:endParaRPr lang="fr-F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27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623B6-95EE-4280-B399-60117FD2B28F}" type="slidenum">
              <a:rPr lang="fr-FR"/>
              <a:pPr/>
              <a:t>3</a:t>
            </a:fld>
            <a:endParaRPr lang="fr-F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396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623B6-95EE-4280-B399-60117FD2B28F}" type="slidenum">
              <a:rPr lang="fr-FR"/>
              <a:pPr/>
              <a:t>4</a:t>
            </a:fld>
            <a:endParaRPr lang="fr-F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650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623B6-95EE-4280-B399-60117FD2B28F}" type="slidenum">
              <a:rPr lang="fr-FR"/>
              <a:pPr/>
              <a:t>5</a:t>
            </a:fld>
            <a:endParaRPr lang="fr-F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72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-71470" y="6429396"/>
            <a:ext cx="833398" cy="200004"/>
          </a:xfrm>
        </p:spPr>
        <p:txBody>
          <a:bodyPr/>
          <a:lstStyle>
            <a:lvl1pPr>
              <a:defRPr dirty="0" smtClean="0"/>
            </a:lvl1pPr>
          </a:lstStyle>
          <a:p>
            <a:pPr algn="l">
              <a:defRPr/>
            </a:pPr>
            <a:fld id="{F201350F-F63A-482F-8EB1-99AE3346FD10}" type="datetime1">
              <a:rPr lang="fr-CH" smtClean="0"/>
              <a:pPr algn="l">
                <a:defRPr/>
              </a:pPr>
              <a:t>05.11.2019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>
          <a:xfrm>
            <a:off x="323528" y="6641976"/>
            <a:ext cx="395536" cy="216024"/>
          </a:xfrm>
          <a:prstGeom prst="rect">
            <a:avLst/>
          </a:prstGeom>
        </p:spPr>
        <p:txBody>
          <a:bodyPr/>
          <a:lstStyle>
            <a:lvl1pPr>
              <a:defRPr sz="100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FC8F57C-9989-4306-9FAF-1E9CC4B3FC60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4500564" cy="10715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1" name="Image 10" descr="logo-ingenieri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357166"/>
            <a:ext cx="3467100" cy="4953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-56807" y="6400800"/>
            <a:ext cx="881031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dirty="0" smtClean="0">
                <a:solidFill>
                  <a:schemeClr val="folHlink"/>
                </a:solidFill>
              </a:defRPr>
            </a:lvl1pPr>
          </a:lstStyle>
          <a:p>
            <a:pPr algn="l">
              <a:defRPr/>
            </a:pPr>
            <a:r>
              <a:rPr lang="fr-CH" dirty="0"/>
              <a:t>01.12.2015</a:t>
            </a:r>
            <a:endParaRPr lang="fr-FR" dirty="0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214282" y="214290"/>
            <a:ext cx="41148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838200" y="1143000"/>
            <a:ext cx="0" cy="571500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7" name="Text Box 13"/>
          <p:cNvSpPr txBox="1">
            <a:spLocks noChangeArrowheads="1"/>
          </p:cNvSpPr>
          <p:nvPr userDrawn="1"/>
        </p:nvSpPr>
        <p:spPr bwMode="auto">
          <a:xfrm>
            <a:off x="6536064" y="188913"/>
            <a:ext cx="2607936" cy="46384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defRPr/>
            </a:pPr>
            <a:r>
              <a:rPr lang="fr-CH" dirty="0">
                <a:solidFill>
                  <a:srgbClr val="4D4D4D"/>
                </a:solidFill>
              </a:rPr>
              <a:t>Atelier</a:t>
            </a:r>
            <a:r>
              <a:rPr lang="fr-CH" baseline="0" dirty="0">
                <a:solidFill>
                  <a:srgbClr val="4D4D4D"/>
                </a:solidFill>
              </a:rPr>
              <a:t> </a:t>
            </a:r>
            <a:r>
              <a:rPr lang="fr-CH" baseline="0" dirty="0" err="1">
                <a:solidFill>
                  <a:srgbClr val="4D4D4D"/>
                </a:solidFill>
              </a:rPr>
              <a:t>Theremine</a:t>
            </a:r>
            <a:endParaRPr lang="fr-CH" dirty="0">
              <a:solidFill>
                <a:srgbClr val="4D4D4D"/>
              </a:solidFill>
            </a:endParaRPr>
          </a:p>
        </p:txBody>
      </p:sp>
      <p:sp>
        <p:nvSpPr>
          <p:cNvPr id="9" name="Espace réservé du texte 8"/>
          <p:cNvSpPr txBox="1">
            <a:spLocks/>
          </p:cNvSpPr>
          <p:nvPr userDrawn="1"/>
        </p:nvSpPr>
        <p:spPr>
          <a:xfrm>
            <a:off x="-71470" y="6215082"/>
            <a:ext cx="1000113" cy="214305"/>
          </a:xfrm>
          <a:prstGeom prst="rect">
            <a:avLst/>
          </a:prstGeom>
        </p:spPr>
        <p:txBody>
          <a:bodyPr/>
          <a:lstStyle>
            <a:lvl1pPr algn="l">
              <a:buNone/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10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HE-Arc/GHU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Espace réservé du texte 8"/>
          <p:cNvSpPr txBox="1">
            <a:spLocks/>
          </p:cNvSpPr>
          <p:nvPr userDrawn="1"/>
        </p:nvSpPr>
        <p:spPr>
          <a:xfrm>
            <a:off x="-71470" y="6629400"/>
            <a:ext cx="500066" cy="214305"/>
          </a:xfrm>
          <a:prstGeom prst="rect">
            <a:avLst/>
          </a:prstGeom>
        </p:spPr>
        <p:txBody>
          <a:bodyPr/>
          <a:lstStyle>
            <a:lvl1pPr algn="l">
              <a:buNone/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CH" sz="10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page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ce réservé de la date 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5F6722F0-8E09-4B82-923A-031D40CD2001}" type="datetime1">
              <a:rPr lang="fr-CH" smtClean="0"/>
              <a:pPr/>
              <a:t>05.11.2019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C8F57C-9989-4306-9FAF-1E9CC4B3FC60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522040" y="1340768"/>
            <a:ext cx="862196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CH" b="1" u="sng" dirty="0">
                <a:solidFill>
                  <a:srgbClr val="4D4D4D"/>
                </a:solidFill>
              </a:rPr>
              <a:t>Atelier </a:t>
            </a:r>
            <a:r>
              <a:rPr lang="fr-CH" b="1" u="sng" dirty="0" err="1">
                <a:solidFill>
                  <a:srgbClr val="4D4D4D"/>
                </a:solidFill>
              </a:rPr>
              <a:t>Theremine</a:t>
            </a:r>
            <a:endParaRPr lang="fr-CH" b="1" u="sng" dirty="0">
              <a:solidFill>
                <a:srgbClr val="4D4D4D"/>
              </a:solidFill>
            </a:endParaRPr>
          </a:p>
          <a:p>
            <a:pPr algn="ctr"/>
            <a:endParaRPr lang="fr-CH" b="1" u="sng" dirty="0">
              <a:solidFill>
                <a:srgbClr val="4D4D4D"/>
              </a:solidFill>
            </a:endParaRPr>
          </a:p>
          <a:p>
            <a:pPr algn="ctr"/>
            <a:endParaRPr lang="fr-CH" b="1" u="sng" dirty="0">
              <a:solidFill>
                <a:srgbClr val="4D4D4D"/>
              </a:solidFill>
            </a:endParaRPr>
          </a:p>
          <a:p>
            <a:pPr algn="ctr"/>
            <a:endParaRPr lang="fr-CH" b="1" u="sng" dirty="0">
              <a:solidFill>
                <a:srgbClr val="4D4D4D"/>
              </a:solidFill>
            </a:endParaRPr>
          </a:p>
          <a:p>
            <a:pPr algn="ctr"/>
            <a:endParaRPr lang="fr-CH" b="1" u="sng" dirty="0">
              <a:solidFill>
                <a:srgbClr val="4D4D4D"/>
              </a:solidFill>
            </a:endParaRPr>
          </a:p>
          <a:p>
            <a:pPr algn="ctr"/>
            <a:r>
              <a:rPr lang="fr-CH" sz="6000" b="1" i="1" dirty="0">
                <a:solidFill>
                  <a:srgbClr val="4D4D4D"/>
                </a:solidFill>
              </a:rPr>
              <a:t>Bienvenue !</a:t>
            </a:r>
            <a:endParaRPr lang="fr-FR" sz="6000" b="1" i="1" dirty="0">
              <a:solidFill>
                <a:srgbClr val="4D4D4D"/>
              </a:solidFill>
            </a:endParaRPr>
          </a:p>
        </p:txBody>
      </p:sp>
      <p:sp>
        <p:nvSpPr>
          <p:cNvPr id="3078" name="Line 5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9" name="Line 6"/>
          <p:cNvSpPr>
            <a:spLocks noChangeShapeType="1"/>
          </p:cNvSpPr>
          <p:nvPr/>
        </p:nvSpPr>
        <p:spPr bwMode="auto">
          <a:xfrm>
            <a:off x="838200" y="1143000"/>
            <a:ext cx="0" cy="571500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18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ce réservé de la date 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5F6722F0-8E09-4B82-923A-031D40CD2001}" type="datetime1">
              <a:rPr lang="fr-CH" smtClean="0"/>
              <a:pPr/>
              <a:t>05.11.2019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C8F57C-9989-4306-9FAF-1E9CC4B3FC60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522040" y="1340768"/>
            <a:ext cx="86219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CH" b="1" u="sng" dirty="0">
                <a:solidFill>
                  <a:srgbClr val="4D4D4D"/>
                </a:solidFill>
              </a:rPr>
              <a:t>Atelier </a:t>
            </a:r>
            <a:r>
              <a:rPr lang="fr-CH" b="1" u="sng" dirty="0" err="1">
                <a:solidFill>
                  <a:srgbClr val="4D4D4D"/>
                </a:solidFill>
              </a:rPr>
              <a:t>Theremine</a:t>
            </a:r>
            <a:endParaRPr lang="fr-FR" b="1" u="sng" dirty="0">
              <a:solidFill>
                <a:srgbClr val="4D4D4D"/>
              </a:solidFill>
            </a:endParaRPr>
          </a:p>
        </p:txBody>
      </p:sp>
      <p:sp>
        <p:nvSpPr>
          <p:cNvPr id="3078" name="Line 5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9" name="Line 6"/>
          <p:cNvSpPr>
            <a:spLocks noChangeShapeType="1"/>
          </p:cNvSpPr>
          <p:nvPr/>
        </p:nvSpPr>
        <p:spPr bwMode="auto">
          <a:xfrm>
            <a:off x="838200" y="1143000"/>
            <a:ext cx="0" cy="571500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0" t="194" r="24215" b="27365"/>
          <a:stretch/>
        </p:blipFill>
        <p:spPr>
          <a:xfrm>
            <a:off x="2364338" y="1808280"/>
            <a:ext cx="4937363" cy="42371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ce réservé de la date 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5F6722F0-8E09-4B82-923A-031D40CD2001}" type="datetime1">
              <a:rPr lang="fr-CH" smtClean="0"/>
              <a:pPr/>
              <a:t>05.11.2019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C8F57C-9989-4306-9FAF-1E9CC4B3FC60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522040" y="1340768"/>
            <a:ext cx="86219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CH" b="1" u="sng" dirty="0">
                <a:solidFill>
                  <a:srgbClr val="4D4D4D"/>
                </a:solidFill>
              </a:rPr>
              <a:t>Atelier </a:t>
            </a:r>
            <a:r>
              <a:rPr lang="fr-CH" b="1" u="sng" dirty="0" err="1">
                <a:solidFill>
                  <a:srgbClr val="4D4D4D"/>
                </a:solidFill>
              </a:rPr>
              <a:t>Theremine</a:t>
            </a:r>
            <a:endParaRPr lang="fr-FR" b="1" u="sng" dirty="0">
              <a:solidFill>
                <a:srgbClr val="4D4D4D"/>
              </a:solidFill>
            </a:endParaRPr>
          </a:p>
        </p:txBody>
      </p:sp>
      <p:sp>
        <p:nvSpPr>
          <p:cNvPr id="3078" name="Line 5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9" name="Line 6"/>
          <p:cNvSpPr>
            <a:spLocks noChangeShapeType="1"/>
          </p:cNvSpPr>
          <p:nvPr/>
        </p:nvSpPr>
        <p:spPr bwMode="auto">
          <a:xfrm>
            <a:off x="838200" y="1143000"/>
            <a:ext cx="0" cy="571500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26" name="Picture 2" descr="http://idata.over-blog.com/3/59/62/65/theremi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95536"/>
            <a:ext cx="2747876" cy="312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4211960" y="2209987"/>
            <a:ext cx="40886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tx1"/>
                </a:solidFill>
              </a:rPr>
              <a:t>Version originale : antennes</a:t>
            </a:r>
          </a:p>
          <a:p>
            <a:r>
              <a:rPr lang="fr-CH" dirty="0">
                <a:solidFill>
                  <a:schemeClr val="tx1"/>
                </a:solidFill>
              </a:rPr>
              <a:t>Version optique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920" y="3212976"/>
            <a:ext cx="1944216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7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ce réservé de la date 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5F6722F0-8E09-4B82-923A-031D40CD2001}" type="datetime1">
              <a:rPr lang="fr-CH" smtClean="0"/>
              <a:pPr/>
              <a:t>05.11.2019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C8F57C-9989-4306-9FAF-1E9CC4B3FC60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522040" y="1340768"/>
            <a:ext cx="86219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CH" b="1" u="sng" dirty="0">
                <a:solidFill>
                  <a:srgbClr val="4D4D4D"/>
                </a:solidFill>
              </a:rPr>
              <a:t>Atelier </a:t>
            </a:r>
            <a:r>
              <a:rPr lang="fr-CH" b="1" u="sng" dirty="0" err="1">
                <a:solidFill>
                  <a:srgbClr val="4D4D4D"/>
                </a:solidFill>
              </a:rPr>
              <a:t>Theremine</a:t>
            </a:r>
            <a:endParaRPr lang="fr-FR" b="1" u="sng" dirty="0">
              <a:solidFill>
                <a:srgbClr val="4D4D4D"/>
              </a:solidFill>
            </a:endParaRPr>
          </a:p>
        </p:txBody>
      </p:sp>
      <p:sp>
        <p:nvSpPr>
          <p:cNvPr id="3078" name="Line 5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9" name="Line 6"/>
          <p:cNvSpPr>
            <a:spLocks noChangeShapeType="1"/>
          </p:cNvSpPr>
          <p:nvPr/>
        </p:nvSpPr>
        <p:spPr bwMode="auto">
          <a:xfrm>
            <a:off x="838200" y="1143000"/>
            <a:ext cx="0" cy="571500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3035092" y="2276872"/>
            <a:ext cx="35958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tx1"/>
                </a:solidFill>
              </a:rPr>
              <a:t>2 étapes :</a:t>
            </a:r>
            <a:br>
              <a:rPr lang="fr-CH" dirty="0">
                <a:solidFill>
                  <a:schemeClr val="tx1"/>
                </a:solidFill>
              </a:rPr>
            </a:br>
            <a:endParaRPr lang="fr-CH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H" dirty="0">
                <a:solidFill>
                  <a:schemeClr val="tx1"/>
                </a:solidFill>
              </a:rPr>
              <a:t>Montage (soudure)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H" dirty="0">
                <a:solidFill>
                  <a:schemeClr val="tx1"/>
                </a:solidFill>
              </a:rPr>
              <a:t>Programmation</a:t>
            </a:r>
          </a:p>
        </p:txBody>
      </p:sp>
    </p:spTree>
    <p:extLst>
      <p:ext uri="{BB962C8B-B14F-4D97-AF65-F5344CB8AC3E}">
        <p14:creationId xmlns:p14="http://schemas.microsoft.com/office/powerpoint/2010/main" val="400509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ce réservé de la date 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5F6722F0-8E09-4B82-923A-031D40CD2001}" type="datetime1">
              <a:rPr lang="fr-CH" smtClean="0"/>
              <a:pPr/>
              <a:t>05.11.2019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C8F57C-9989-4306-9FAF-1E9CC4B3FC60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522040" y="1340768"/>
            <a:ext cx="86219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CH" b="1" u="sng" dirty="0">
                <a:solidFill>
                  <a:srgbClr val="4D4D4D"/>
                </a:solidFill>
              </a:rPr>
              <a:t>Atelier </a:t>
            </a:r>
            <a:r>
              <a:rPr lang="fr-CH" b="1" u="sng" dirty="0" err="1">
                <a:solidFill>
                  <a:srgbClr val="4D4D4D"/>
                </a:solidFill>
              </a:rPr>
              <a:t>Theremine</a:t>
            </a:r>
            <a:endParaRPr lang="fr-FR" b="1" u="sng" dirty="0">
              <a:solidFill>
                <a:srgbClr val="4D4D4D"/>
              </a:solidFill>
            </a:endParaRPr>
          </a:p>
        </p:txBody>
      </p:sp>
      <p:sp>
        <p:nvSpPr>
          <p:cNvPr id="3078" name="Line 5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9" name="Line 6"/>
          <p:cNvSpPr>
            <a:spLocks noChangeShapeType="1"/>
          </p:cNvSpPr>
          <p:nvPr/>
        </p:nvSpPr>
        <p:spPr bwMode="auto">
          <a:xfrm>
            <a:off x="838200" y="1143000"/>
            <a:ext cx="0" cy="571500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1154361" y="2082043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tx1"/>
                </a:solidFill>
              </a:rPr>
              <a:t>Soudure :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475" y="2743785"/>
            <a:ext cx="1314450" cy="107632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875" y="2730551"/>
            <a:ext cx="1352550" cy="11811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7692" y="2778176"/>
            <a:ext cx="1400175" cy="109537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958" y="2778176"/>
            <a:ext cx="1381125" cy="108585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7975" y="2787701"/>
            <a:ext cx="13335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4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rgbClr val="FFFFCC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rgbClr val="FFFFCC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44</Words>
  <Application>Microsoft Office PowerPoint</Application>
  <PresentationFormat>Affichage à l'écran (4:3)</PresentationFormat>
  <Paragraphs>31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Times New Roman</vt:lpstr>
      <vt:lpstr>Modèle par défaut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Aucun titre de diapositive</dc:title>
  <dc:creator>G. Huguenin</dc:creator>
  <cp:lastModifiedBy>Gérald</cp:lastModifiedBy>
  <cp:revision>128</cp:revision>
  <dcterms:created xsi:type="dcterms:W3CDTF">2002-03-12T07:54:01Z</dcterms:created>
  <dcterms:modified xsi:type="dcterms:W3CDTF">2019-11-05T07:16:51Z</dcterms:modified>
</cp:coreProperties>
</file>