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C707BD0-D13B-41F5-84A8-4604CF889243}" type="datetime1">
              <a:rPr lang="fr-CH"/>
              <a:pPr lvl="0"/>
              <a:t>16.03.2015</a:t>
            </a:fld>
            <a:endParaRPr lang="fr-CH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CH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03DDF0-57B6-4B28-9BF2-375C3A4F45A0}" type="slidenum"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32538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F278FA-7A08-4C38-8975-A74B506B7002}" type="datetime1">
              <a:rPr lang="fr-CH"/>
              <a:pPr lvl="0"/>
              <a:t>16.03.2015</a:t>
            </a:fld>
            <a:endParaRPr lang="fr-CH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CH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2579A3E-FC24-47E2-AC59-17CC1B361794}" type="slidenum"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14680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C98DAD-ABDB-405E-A42E-99DF7C02AD6E}" type="datetime1">
              <a:rPr lang="fr-CH"/>
              <a:pPr lvl="0"/>
              <a:t>16.03.2015</a:t>
            </a:fld>
            <a:endParaRPr lang="fr-CH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CH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DA2371-20ED-45E8-9995-BD2AFA0A1BA9}" type="slidenum"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57131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2D544BE-F200-43D4-8F20-DA20F9C3612B}" type="datetime1">
              <a:rPr lang="fr-CH"/>
              <a:pPr lvl="0"/>
              <a:t>16.03.2015</a:t>
            </a:fld>
            <a:endParaRPr lang="fr-CH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CH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FA23DE-C56A-4AB5-9DBC-596590139EF6}" type="slidenum"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57437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C18B19-C697-45BD-A44D-B27E074C6F54}" type="datetime1">
              <a:rPr lang="fr-CH"/>
              <a:pPr lvl="0"/>
              <a:t>16.03.2015</a:t>
            </a:fld>
            <a:endParaRPr lang="fr-CH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CH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9720A1-8287-45B6-96F3-3C282DC43802}" type="slidenum"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30863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A8F773-5BFA-423A-98B9-188B0507D7EE}" type="datetime1">
              <a:rPr lang="fr-CH"/>
              <a:pPr lvl="0"/>
              <a:t>16.03.2015</a:t>
            </a:fld>
            <a:endParaRPr lang="fr-CH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CH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C0E9E9-7E1E-40A3-A869-E5A862AEB348}" type="slidenum"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7055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287685-D370-4409-923E-5CE782DDC5EC}" type="datetime1">
              <a:rPr lang="fr-CH"/>
              <a:pPr lvl="0"/>
              <a:t>16.03.2015</a:t>
            </a:fld>
            <a:endParaRPr lang="fr-CH"/>
          </a:p>
        </p:txBody>
      </p:sp>
      <p:sp>
        <p:nvSpPr>
          <p:cNvPr id="8" name="Espace réservé du pied de page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CH"/>
          </a:p>
        </p:txBody>
      </p:sp>
      <p:sp>
        <p:nvSpPr>
          <p:cNvPr id="9" name="Espace réservé du numéro de diapositive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B063494-5FAB-427B-9E4D-704E2785C9F6}" type="slidenum"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0835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E4DA725-C717-422E-8BCA-5E6142F1E9CF}" type="datetime1">
              <a:rPr lang="fr-CH"/>
              <a:pPr lvl="0"/>
              <a:t>16.03.2015</a:t>
            </a:fld>
            <a:endParaRPr lang="fr-CH"/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CH"/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BE05FD-7FA8-44F8-9FCA-61F1DCDA5B43}" type="slidenum"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65734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D636E2-FBE4-40A4-93B8-CF72B8168962}" type="datetime1">
              <a:rPr lang="fr-CH"/>
              <a:pPr lvl="0"/>
              <a:t>16.03.2015</a:t>
            </a:fld>
            <a:endParaRPr lang="fr-CH"/>
          </a:p>
        </p:txBody>
      </p:sp>
      <p:sp>
        <p:nvSpPr>
          <p:cNvPr id="3" name="Espace réservé du pied de page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CH"/>
          </a:p>
        </p:txBody>
      </p:sp>
      <p:sp>
        <p:nvSpPr>
          <p:cNvPr id="4" name="Espace réservé du numéro de diapositiv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6FC3612-92AE-4602-874E-BDC8C5891AA7}" type="slidenum"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3594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7FFFD4-4DE2-47EA-BF9A-20F9AAF645FF}" type="datetime1">
              <a:rPr lang="fr-CH"/>
              <a:pPr lvl="0"/>
              <a:t>16.03.2015</a:t>
            </a:fld>
            <a:endParaRPr lang="fr-CH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CH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A6B1D7D-1010-48CC-BA71-FE35FFD5A267}" type="slidenum"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88016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fr-CH" sz="3200"/>
            </a:lvl1pPr>
          </a:lstStyle>
          <a:p>
            <a:pPr lvl="0"/>
            <a:endParaRPr lang="fr-CH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6A928F-EEB7-4741-85BB-311303DD45AB}" type="datetime1">
              <a:rPr lang="fr-CH"/>
              <a:pPr lvl="0"/>
              <a:t>16.03.2015</a:t>
            </a:fld>
            <a:endParaRPr lang="fr-CH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CH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5B5934-B27D-40B7-AA2D-8A60DF2FCA74}" type="slidenum"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17375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CH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C2E7C27-2153-4548-833D-3E45AB859BA0}" type="datetime1">
              <a:rPr lang="fr-CH"/>
              <a:pPr lvl="0"/>
              <a:t>16.03.2015</a:t>
            </a:fld>
            <a:endParaRPr lang="fr-CH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CH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fr-CH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CH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EEE514A7-5EC1-4437-A7B4-1A5AAEA305C8}" type="slidenum">
              <a:t>‹N°›</a:t>
            </a:fld>
            <a:endParaRPr lang="fr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fr-FR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fr-FR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60" y="823865"/>
            <a:ext cx="11682676" cy="521027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40948"/>
            <a:ext cx="3370998" cy="1605237"/>
          </a:xfrm>
          <a:prstGeom prst="rect">
            <a:avLst/>
          </a:prstGeom>
        </p:spPr>
      </p:pic>
      <p:pic>
        <p:nvPicPr>
          <p:cNvPr id="1026" name="Picture 2" descr="http://www.he-arc.ch/sites/default/files/image/INGENIERIE/ING-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681" y="6177643"/>
            <a:ext cx="3134530" cy="52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669" y="1156194"/>
            <a:ext cx="6180667" cy="454561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40948"/>
            <a:ext cx="3370998" cy="1605237"/>
          </a:xfrm>
          <a:prstGeom prst="rect">
            <a:avLst/>
          </a:prstGeom>
        </p:spPr>
      </p:pic>
      <p:pic>
        <p:nvPicPr>
          <p:cNvPr id="4" name="Picture 2" descr="http://www.he-arc.ch/sites/default/files/image/INGENIERIE/ING-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681" y="6177643"/>
            <a:ext cx="3134530" cy="52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24" y="524585"/>
            <a:ext cx="11400748" cy="509913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40948"/>
            <a:ext cx="3370998" cy="1605237"/>
          </a:xfrm>
          <a:prstGeom prst="rect">
            <a:avLst/>
          </a:prstGeom>
        </p:spPr>
      </p:pic>
      <p:pic>
        <p:nvPicPr>
          <p:cNvPr id="4" name="Picture 2" descr="http://www.he-arc.ch/sites/default/files/image/INGENIERIE/ING-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681" y="6177643"/>
            <a:ext cx="3134530" cy="52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Grand écran</PresentationFormat>
  <Paragraphs>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Margaux</dc:creator>
  <cp:lastModifiedBy>Margaux</cp:lastModifiedBy>
  <cp:revision>1</cp:revision>
  <dcterms:created xsi:type="dcterms:W3CDTF">2015-03-16T10:49:33Z</dcterms:created>
  <dcterms:modified xsi:type="dcterms:W3CDTF">2015-03-16T13:36:31Z</dcterms:modified>
</cp:coreProperties>
</file>