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6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7" r:id="rId4"/>
    <p:sldId id="260" r:id="rId5"/>
    <p:sldId id="259" r:id="rId6"/>
    <p:sldId id="265" r:id="rId7"/>
    <p:sldId id="264" r:id="rId8"/>
    <p:sldId id="261" r:id="rId9"/>
    <p:sldId id="269" r:id="rId10"/>
    <p:sldId id="262" r:id="rId11"/>
    <p:sldId id="268" r:id="rId12"/>
    <p:sldId id="270" r:id="rId13"/>
    <p:sldId id="266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1F1F1"/>
    <a:srgbClr val="FAFAFA"/>
    <a:srgbClr val="EFEFEF"/>
    <a:srgbClr val="ECECEC"/>
    <a:srgbClr val="C50000"/>
    <a:srgbClr val="EECF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76348" autoAdjust="0"/>
  </p:normalViewPr>
  <p:slideViewPr>
    <p:cSldViewPr snapToGrid="0" snapToObjects="1">
      <p:cViewPr varScale="1">
        <p:scale>
          <a:sx n="76" d="100"/>
          <a:sy n="76" d="100"/>
        </p:scale>
        <p:origin x="-15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C252-870E-0640-B649-5DBEF39458AD}" type="datetimeFigureOut">
              <a:rPr lang="fr-FR" smtClean="0"/>
              <a:t>26.01.15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9509E-6BDC-B342-9D56-6CF33E61AF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43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1AB13-6564-5B49-9CE9-2B8226196AD7}" type="datetimeFigureOut">
              <a:rPr lang="fr-FR" smtClean="0"/>
              <a:t>26.01.15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D97BD-1AB9-714E-AA5A-8BE4BC9E00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1822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- Intro</a:t>
            </a:r>
          </a:p>
          <a:p>
            <a:r>
              <a:rPr lang="fr-FR" dirty="0" smtClean="0"/>
              <a:t>	- Histoire Rapide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275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Steve</a:t>
            </a:r>
          </a:p>
          <a:p>
            <a:endParaRPr lang="fr-FR" dirty="0" smtClean="0"/>
          </a:p>
          <a:p>
            <a:r>
              <a:rPr lang="fr-FR" b="1" dirty="0" smtClean="0"/>
              <a:t>Classes</a:t>
            </a:r>
            <a:r>
              <a:rPr lang="fr-FR" b="1" baseline="0" dirty="0" smtClean="0"/>
              <a:t> Ennemi (héritage)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err="1" smtClean="0"/>
              <a:t>E_Renard</a:t>
            </a:r>
            <a:endParaRPr lang="fr-FR" baseline="0" dirty="0" smtClean="0"/>
          </a:p>
          <a:p>
            <a:pPr marL="171450" indent="-171450">
              <a:buFont typeface="Arial"/>
              <a:buChar char="•"/>
            </a:pPr>
            <a:r>
              <a:rPr lang="fr-FR" baseline="0" dirty="0" err="1" smtClean="0"/>
              <a:t>E_Loup</a:t>
            </a:r>
            <a:endParaRPr lang="fr-FR" dirty="0" smtClean="0"/>
          </a:p>
          <a:p>
            <a:endParaRPr lang="fr-FR" dirty="0" smtClean="0"/>
          </a:p>
          <a:p>
            <a:pPr marL="0" indent="0">
              <a:buFont typeface="Arial"/>
              <a:buNone/>
            </a:pPr>
            <a:r>
              <a:rPr lang="fr-FR" b="1" dirty="0" smtClean="0"/>
              <a:t>Champ </a:t>
            </a:r>
            <a:r>
              <a:rPr lang="fr-FR" b="1" dirty="0" smtClean="0"/>
              <a:t>de </a:t>
            </a:r>
            <a:r>
              <a:rPr lang="fr-FR" b="1" dirty="0" smtClean="0"/>
              <a:t>vision, création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blocs assignés </a:t>
            </a:r>
            <a:r>
              <a:rPr lang="fr-FR" baseline="0" dirty="0" smtClean="0"/>
              <a:t>à une</a:t>
            </a:r>
            <a:r>
              <a:rPr lang="fr-FR" baseline="0" dirty="0" smtClean="0"/>
              <a:t> </a:t>
            </a:r>
            <a:r>
              <a:rPr lang="fr-FR" baseline="0" dirty="0" smtClean="0"/>
              <a:t>lignes et colonne, tout dans une liste dans Ennemi.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forme du champ de vision définissable avec des blocs assignés </a:t>
            </a:r>
            <a:r>
              <a:rPr lang="fr-FR" baseline="0" dirty="0" smtClean="0"/>
              <a:t>à</a:t>
            </a:r>
            <a:r>
              <a:rPr lang="fr-FR" baseline="0" dirty="0" smtClean="0"/>
              <a:t> certaines lignes et colonnes.</a:t>
            </a:r>
          </a:p>
          <a:p>
            <a:pPr marL="628650" lvl="1" indent="-171450">
              <a:buFont typeface="Arial"/>
              <a:buChar char="•"/>
            </a:pPr>
            <a:r>
              <a:rPr lang="fr-FR" baseline="0" dirty="0" smtClean="0"/>
              <a:t>Dessin créer dans les classes </a:t>
            </a:r>
            <a:r>
              <a:rPr lang="fr-FR" baseline="0" dirty="0" err="1" smtClean="0"/>
              <a:t>héritantes</a:t>
            </a:r>
            <a:endParaRPr lang="fr-FR" baseline="0" dirty="0" smtClean="0"/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Utilisation des lignes et colonnes de chaque bloc pour leur position suivant l’orientation du méchant.</a:t>
            </a:r>
          </a:p>
          <a:p>
            <a:pPr marL="171450" indent="-171450">
              <a:buFont typeface="Arial"/>
              <a:buChar char="•"/>
            </a:pPr>
            <a:endParaRPr lang="fr-FR" baseline="0" dirty="0" smtClean="0"/>
          </a:p>
          <a:p>
            <a:pPr marL="0" indent="0">
              <a:buFont typeface="Arial"/>
              <a:buNone/>
            </a:pPr>
            <a:r>
              <a:rPr lang="fr-FR" b="1" baseline="0" dirty="0" smtClean="0"/>
              <a:t>Mise </a:t>
            </a:r>
            <a:r>
              <a:rPr lang="fr-FR" b="1" baseline="0" dirty="0" smtClean="0"/>
              <a:t>à</a:t>
            </a:r>
            <a:r>
              <a:rPr lang="fr-FR" b="1" baseline="0" dirty="0" smtClean="0"/>
              <a:t> jour du champ de vision 10fois par seconde :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Utilisation d’un seul </a:t>
            </a:r>
            <a:r>
              <a:rPr lang="fr-FR" baseline="0" dirty="0" err="1" smtClean="0"/>
              <a:t>timer</a:t>
            </a:r>
            <a:r>
              <a:rPr lang="fr-FR" baseline="0" dirty="0" smtClean="0"/>
              <a:t> connecté sur la scène pour tout les ennemis mais déplacements non-simultanés.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Détection du pingouin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Zones du champ de vision désactivées en vertes :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Utilisation des lignes et colonnes. Si tout le blocs après la lignes sont désactivés.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Pour champs de vision extra large : implémentation pensée mais pas mise en place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B(colonne, ligne) obstrué : </a:t>
            </a:r>
          </a:p>
          <a:p>
            <a:pPr marL="1085850" lvl="2" indent="-171450">
              <a:buFont typeface="Arial"/>
              <a:buChar char="•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B(&gt;colonne, ligne) seront désactivés. (implémenté)</a:t>
            </a:r>
          </a:p>
          <a:p>
            <a:pPr marL="1085850" lvl="2" indent="-171450">
              <a:buFont typeface="Arial"/>
              <a:buChar char="•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le bloc de direction est obstrué, tous les autres blocs sont désactivés ! (implémenté)</a:t>
            </a:r>
          </a:p>
          <a:p>
            <a:pPr marL="1085850" lvl="2" indent="-171450">
              <a:buFont typeface="Arial"/>
              <a:buChar char="•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ligne &gt; 0 : 	B(&gt;colonne, &gt;=ligne ) seront désactivés. (non implémenté)</a:t>
            </a:r>
          </a:p>
          <a:p>
            <a:pPr marL="1085850" lvl="2" indent="-171450">
              <a:buFont typeface="Arial"/>
              <a:buChar char="•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ligne &lt; 0 : 	B(&gt;colonne, &lt;=ligne ) seront désactivés. (non implémenté)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fr-FR" baseline="0" dirty="0" smtClean="0"/>
          </a:p>
          <a:p>
            <a:pPr marL="171450" indent="-171450">
              <a:buFont typeface="Arial"/>
              <a:buChar char="•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94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Steve</a:t>
            </a:r>
          </a:p>
          <a:p>
            <a:r>
              <a:rPr lang="fr-FR" b="1" dirty="0" smtClean="0"/>
              <a:t>Chemin constitué de points</a:t>
            </a:r>
            <a:r>
              <a:rPr lang="fr-FR" b="1" baseline="0" dirty="0" smtClean="0"/>
              <a:t> enregistrés dans une liste</a:t>
            </a:r>
            <a:endParaRPr lang="fr-FR" b="1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Chemin réglé automatiquement avec la population de la scène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baseline="0" dirty="0" smtClean="0"/>
              <a:t>Retour de l’ennemis en arri</a:t>
            </a:r>
            <a:r>
              <a:rPr lang="fr-FR" b="1" baseline="0" dirty="0" smtClean="0"/>
              <a:t>ère si obstacle sur son chemin. Il n’essaye pas de le contourner</a:t>
            </a:r>
            <a:endParaRPr lang="fr-FR" b="1" baseline="0" dirty="0" smtClean="0"/>
          </a:p>
          <a:p>
            <a:endParaRPr lang="fr-FR" dirty="0" smtClean="0"/>
          </a:p>
          <a:p>
            <a:pPr marL="0" indent="0">
              <a:buFont typeface="Arial"/>
              <a:buNone/>
            </a:pPr>
            <a:r>
              <a:rPr lang="fr-FR" b="1" dirty="0" smtClean="0"/>
              <a:t>Vitesse</a:t>
            </a:r>
            <a:r>
              <a:rPr lang="fr-FR" b="1" baseline="0" dirty="0" smtClean="0"/>
              <a:t> de déplacement différent suivant le type du méchant</a:t>
            </a:r>
          </a:p>
          <a:p>
            <a:pPr marL="171450" indent="-171450">
              <a:buFont typeface="Arial"/>
              <a:buChar char="•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94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Ennemis</a:t>
            </a:r>
          </a:p>
          <a:p>
            <a:pPr marL="0" indent="0">
              <a:buFont typeface="Arial"/>
              <a:buNone/>
            </a:pPr>
            <a:endParaRPr lang="fr-FR" b="1" dirty="0" smtClean="0"/>
          </a:p>
          <a:p>
            <a:pPr marL="171450" indent="-171450">
              <a:buFont typeface="Arial"/>
              <a:buChar char="•"/>
            </a:pPr>
            <a:r>
              <a:rPr lang="fr-FR" b="0" dirty="0" smtClean="0"/>
              <a:t>Détection par un ennemi</a:t>
            </a:r>
          </a:p>
          <a:p>
            <a:pPr marL="171450" indent="-171450">
              <a:buFont typeface="Arial"/>
              <a:buChar char="•"/>
            </a:pPr>
            <a:r>
              <a:rPr lang="fr-FR" b="0" dirty="0" err="1" smtClean="0"/>
              <a:t>Obstruation</a:t>
            </a:r>
            <a:r>
              <a:rPr lang="fr-FR" b="0" baseline="0" dirty="0" smtClean="0"/>
              <a:t> du champ de vue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Bloquer le chemin d’un ennemi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Adaptation du champ de vue (observation)</a:t>
            </a:r>
          </a:p>
          <a:p>
            <a:pPr marL="171450" indent="-171450">
              <a:buFont typeface="Arial"/>
              <a:buChar char="•"/>
            </a:pPr>
            <a:endParaRPr lang="fr-FR" b="0" baseline="0" dirty="0" smtClean="0"/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Fin, la loutre mange ses poissons</a:t>
            </a:r>
          </a:p>
          <a:p>
            <a:pPr marL="628650" lvl="1" indent="-171450">
              <a:buFont typeface="Arial"/>
              <a:buChar char="•"/>
            </a:pPr>
            <a:r>
              <a:rPr lang="fr-FR" b="0" baseline="0" dirty="0" smtClean="0"/>
              <a:t>Accès au niveau suivant</a:t>
            </a:r>
          </a:p>
          <a:p>
            <a:pPr marL="628650" lvl="1" indent="-171450">
              <a:buFont typeface="Arial"/>
              <a:buChar char="•"/>
            </a:pPr>
            <a:r>
              <a:rPr lang="fr-FR" b="0" baseline="0" dirty="0" smtClean="0"/>
              <a:t>Présentation de la carte de l’ile</a:t>
            </a:r>
            <a:endParaRPr lang="fr-FR" b="0" dirty="0" smtClean="0"/>
          </a:p>
          <a:p>
            <a:endParaRPr lang="fr-FR" b="0" dirty="0" smtClean="0"/>
          </a:p>
          <a:p>
            <a:endParaRPr lang="fr-FR" b="0" dirty="0" smtClean="0"/>
          </a:p>
          <a:p>
            <a:endParaRPr lang="fr-FR" b="0" dirty="0" smtClean="0"/>
          </a:p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228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715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Steve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22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 - Qui somme nous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00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449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05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Tous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460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Margaux</a:t>
            </a:r>
          </a:p>
          <a:p>
            <a:endParaRPr lang="fr-FR" dirty="0" smtClean="0"/>
          </a:p>
          <a:p>
            <a:r>
              <a:rPr lang="fr-FR" dirty="0" smtClean="0"/>
              <a:t> - On</a:t>
            </a:r>
            <a:r>
              <a:rPr lang="fr-FR" baseline="0" dirty="0" smtClean="0"/>
              <a:t> y joue comment </a:t>
            </a:r>
            <a:r>
              <a:rPr lang="fr-FR" baseline="0" dirty="0" smtClean="0"/>
              <a:t>?</a:t>
            </a:r>
          </a:p>
          <a:p>
            <a:r>
              <a:rPr lang="fr-FR" baseline="0" dirty="0" smtClean="0"/>
              <a:t>Présentation du </a:t>
            </a:r>
            <a:r>
              <a:rPr lang="fr-FR" baseline="0" dirty="0" err="1" smtClean="0"/>
              <a:t>game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play</a:t>
            </a:r>
            <a:r>
              <a:rPr lang="fr-FR" baseline="0" dirty="0" smtClean="0"/>
              <a:t> et du concept du jeu.</a:t>
            </a:r>
          </a:p>
          <a:p>
            <a:endParaRPr lang="fr-FR" baseline="0" dirty="0" smtClean="0"/>
          </a:p>
          <a:p>
            <a:r>
              <a:rPr lang="fr-FR" b="1" baseline="0" dirty="0" smtClean="0"/>
              <a:t>Eléments principaux du jeux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Syst</a:t>
            </a:r>
            <a:r>
              <a:rPr lang="fr-FR" b="0" baseline="0" dirty="0" smtClean="0"/>
              <a:t>ème de vies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Système de sauvegarde ! Avancement du joueur enregistré ! (on sauvegarde où ?)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err="1" smtClean="0"/>
              <a:t>CheckPoints</a:t>
            </a:r>
            <a:endParaRPr lang="fr-FR" b="0" baseline="0" dirty="0" smtClean="0"/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Bottes </a:t>
            </a:r>
            <a:r>
              <a:rPr lang="fr-FR" b="0" baseline="0" dirty="0" err="1" smtClean="0"/>
              <a:t>anti-glisse</a:t>
            </a:r>
            <a:r>
              <a:rPr lang="fr-FR" b="0" baseline="0" dirty="0" smtClean="0"/>
              <a:t> car il y a des surfaces glissantes (voire </a:t>
            </a:r>
            <a:r>
              <a:rPr lang="fr-FR" b="0" baseline="0" dirty="0" err="1" smtClean="0"/>
              <a:t>slide</a:t>
            </a:r>
            <a:r>
              <a:rPr lang="fr-FR" b="0" baseline="0" dirty="0" smtClean="0"/>
              <a:t> suivante)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Poisson indispensable pour le niveau </a:t>
            </a:r>
            <a:r>
              <a:rPr lang="fr-FR" b="0" baseline="0" dirty="0" err="1" smtClean="0"/>
              <a:t>tuto</a:t>
            </a:r>
            <a:endParaRPr lang="fr-FR" b="0" baseline="0" dirty="0" smtClean="0"/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Utilisation d’une « Trousse d’objets »</a:t>
            </a:r>
          </a:p>
          <a:p>
            <a:pPr marL="171450" indent="-171450">
              <a:buFont typeface="Arial"/>
              <a:buChar char="•"/>
            </a:pPr>
            <a:endParaRPr lang="fr-FR" b="0" baseline="0" dirty="0" smtClean="0"/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Ennemi, sentinelles à éviter (coté infiltration)</a:t>
            </a:r>
          </a:p>
          <a:p>
            <a:pPr marL="171450" indent="-171450">
              <a:buFont typeface="Arial"/>
              <a:buChar char="•"/>
            </a:pPr>
            <a:endParaRPr lang="fr-FR" b="0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238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Margaux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baseline="0" dirty="0" smtClean="0"/>
              <a:t>Le pingouin, il peut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="1" baseline="0" dirty="0" smtClean="0"/>
              <a:t>Pousser</a:t>
            </a:r>
            <a:r>
              <a:rPr lang="fr-FR" baseline="0" dirty="0" smtClean="0"/>
              <a:t> un bloc déplaçable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Glisser sur de la glace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Utilisation d’un </a:t>
            </a:r>
            <a:r>
              <a:rPr lang="fr-FR" baseline="0" dirty="0" err="1" smtClean="0"/>
              <a:t>timer</a:t>
            </a:r>
            <a:r>
              <a:rPr lang="fr-FR" baseline="0" dirty="0" smtClean="0"/>
              <a:t> pour tous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Couler dans l’eau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Se payer un mur !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fr-F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b="1" baseline="0" dirty="0" smtClean="0"/>
              <a:t>Le bloc </a:t>
            </a:r>
            <a:r>
              <a:rPr lang="fr-FR" b="1" baseline="0" dirty="0" err="1" smtClean="0"/>
              <a:t>déplacable</a:t>
            </a:r>
            <a:r>
              <a:rPr lang="fr-FR" b="1" baseline="0" dirty="0" smtClean="0"/>
              <a:t> il peut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Glisser seul sur de la glace (plusieurs blocs peuvent glisser ensemble)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Utilisation d’un </a:t>
            </a:r>
            <a:r>
              <a:rPr lang="fr-FR" baseline="0" dirty="0" err="1" smtClean="0"/>
              <a:t>timer</a:t>
            </a:r>
            <a:r>
              <a:rPr lang="fr-FR" baseline="0" dirty="0" smtClean="0"/>
              <a:t> pour tous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Tomber dans l’eau et se transformer en neige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Deux blocs déplaçables en collision ne bougent plus !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Être bloqué contre un mur (IMPOSSIBLE de tirer un bloc déplaçable)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Bloquer la sortie.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fr-F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b="1" baseline="0" dirty="0" smtClean="0"/>
              <a:t>Pourquoi une grande image de Background ? Pourquoi pas que des petits blocs de 32px (voire rapport….)</a:t>
            </a:r>
          </a:p>
          <a:p>
            <a:endParaRPr lang="fr-FR" b="1" baseline="0" dirty="0" smtClean="0"/>
          </a:p>
          <a:p>
            <a:r>
              <a:rPr lang="fr-FR" b="1" baseline="0" dirty="0" smtClean="0"/>
              <a:t>Une population automatique c’est </a:t>
            </a:r>
            <a:r>
              <a:rPr lang="fr-FR" b="1" baseline="0" dirty="0" smtClean="0"/>
              <a:t>cool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Associé </a:t>
            </a:r>
            <a:r>
              <a:rPr lang="fr-FR" b="0" baseline="0" dirty="0" smtClean="0"/>
              <a:t>à « </a:t>
            </a:r>
            <a:r>
              <a:rPr lang="fr-FR" b="0" baseline="0" dirty="0" err="1" smtClean="0"/>
              <a:t>Tiled</a:t>
            </a:r>
            <a:r>
              <a:rPr lang="fr-FR" b="0" baseline="0" dirty="0" smtClean="0"/>
              <a:t> » c’est un outil du tonner !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err="1" smtClean="0"/>
              <a:t>Lvl</a:t>
            </a:r>
            <a:r>
              <a:rPr lang="fr-FR" b="0" baseline="0" dirty="0" smtClean="0"/>
              <a:t> </a:t>
            </a:r>
            <a:r>
              <a:rPr lang="fr-FR" b="0" baseline="0" dirty="0" err="1" smtClean="0"/>
              <a:t>vitent</a:t>
            </a:r>
            <a:r>
              <a:rPr lang="fr-FR" b="0" baseline="0" dirty="0" smtClean="0"/>
              <a:t> générés</a:t>
            </a:r>
          </a:p>
          <a:p>
            <a:pPr marL="171450" indent="-171450">
              <a:buFont typeface="Arial"/>
              <a:buChar char="•"/>
            </a:pPr>
            <a:endParaRPr lang="fr-FR" b="0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320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Steve</a:t>
            </a:r>
          </a:p>
          <a:p>
            <a:endParaRPr lang="fr-FR" dirty="0" smtClean="0"/>
          </a:p>
          <a:p>
            <a:r>
              <a:rPr lang="fr-FR" b="1" dirty="0" smtClean="0"/>
              <a:t>Comment</a:t>
            </a:r>
            <a:r>
              <a:rPr lang="fr-FR" b="1" baseline="0" dirty="0" smtClean="0"/>
              <a:t> anticiper les zones </a:t>
            </a:r>
            <a:r>
              <a:rPr lang="fr-FR" b="1" baseline="0" dirty="0" smtClean="0"/>
              <a:t>interdites pour interdire le déplacement. Choix possibles :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Détection des collisions par « frôlage » et calcul de la position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Faire bouger et revenir en arrière si KO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Implémentation en croix</a:t>
            </a:r>
          </a:p>
          <a:p>
            <a:pPr marL="171450" indent="-171450">
              <a:buFont typeface="Arial"/>
              <a:buChar char="•"/>
            </a:pPr>
            <a:endParaRPr lang="fr-FR" b="0" baseline="0" dirty="0" smtClean="0"/>
          </a:p>
          <a:p>
            <a:pPr marL="0" indent="0">
              <a:buFont typeface="Arial"/>
              <a:buNone/>
            </a:pPr>
            <a:r>
              <a:rPr lang="fr-FR" b="1" baseline="0" dirty="0" smtClean="0"/>
              <a:t>Quelles surface en collisions ?</a:t>
            </a:r>
            <a:endParaRPr lang="fr-FR" b="1" baseline="0" dirty="0" smtClean="0"/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Type </a:t>
            </a:r>
            <a:r>
              <a:rPr lang="fr-FR" baseline="0" dirty="0" smtClean="0"/>
              <a:t>ID, </a:t>
            </a:r>
            <a:r>
              <a:rPr lang="fr-FR" baseline="0" dirty="0" smtClean="0"/>
              <a:t>utilisation de la hiérarchie </a:t>
            </a:r>
            <a:r>
              <a:rPr lang="fr-FR" baseline="0" dirty="0" smtClean="0"/>
              <a:t>de </a:t>
            </a:r>
            <a:r>
              <a:rPr lang="fr-FR" baseline="0" dirty="0" smtClean="0"/>
              <a:t>classe</a:t>
            </a:r>
          </a:p>
          <a:p>
            <a:endParaRPr lang="fr-FR" baseline="0" dirty="0" smtClean="0"/>
          </a:p>
          <a:p>
            <a:r>
              <a:rPr lang="fr-FR" b="1" baseline="0" dirty="0" smtClean="0"/>
              <a:t>Pourquoi </a:t>
            </a:r>
            <a:r>
              <a:rPr lang="fr-FR" b="1" baseline="0" dirty="0" smtClean="0"/>
              <a:t>30px et pas 32px </a:t>
            </a:r>
            <a:r>
              <a:rPr lang="fr-FR" b="1" baseline="0" dirty="0" smtClean="0"/>
              <a:t>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baseline="0" dirty="0" smtClean="0"/>
              <a:t>M</a:t>
            </a:r>
            <a:r>
              <a:rPr lang="fr-FR" b="1" baseline="0" dirty="0" smtClean="0"/>
              <a:t>ême principe pour les blocs déplaçables</a:t>
            </a:r>
            <a:endParaRPr lang="fr-FR" b="1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228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Menu</a:t>
            </a:r>
            <a:endParaRPr lang="fr-FR" dirty="0" smtClean="0"/>
          </a:p>
          <a:p>
            <a:pPr marL="628650" lvl="1" indent="-171450">
              <a:buFont typeface="Arial"/>
              <a:buChar char="•"/>
            </a:pPr>
            <a:r>
              <a:rPr lang="fr-FR" dirty="0" smtClean="0"/>
              <a:t>Création</a:t>
            </a:r>
            <a:r>
              <a:rPr lang="fr-FR" baseline="0" dirty="0" smtClean="0"/>
              <a:t> </a:t>
            </a:r>
            <a:r>
              <a:rPr lang="fr-FR" baseline="0" dirty="0" smtClean="0"/>
              <a:t>de </a:t>
            </a:r>
            <a:r>
              <a:rPr lang="fr-FR" baseline="0" dirty="0" smtClean="0"/>
              <a:t>partie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Menu pause</a:t>
            </a:r>
          </a:p>
          <a:p>
            <a:pPr marL="628650" lvl="1" indent="-171450">
              <a:buFont typeface="Arial"/>
              <a:buChar char="•"/>
            </a:pPr>
            <a:r>
              <a:rPr lang="fr-FR" baseline="0" dirty="0" smtClean="0"/>
              <a:t>Sauvegarde</a:t>
            </a:r>
          </a:p>
          <a:p>
            <a:pPr marL="628650" lvl="1" indent="-171450">
              <a:buFont typeface="Arial"/>
              <a:buChar char="•"/>
            </a:pPr>
            <a:r>
              <a:rPr lang="fr-FR" baseline="0" dirty="0" smtClean="0"/>
              <a:t>Redémarrage de la partie</a:t>
            </a:r>
          </a:p>
          <a:p>
            <a:pPr marL="171450" lvl="0" indent="-171450">
              <a:buFont typeface="Arial"/>
              <a:buChar char="•"/>
            </a:pPr>
            <a:r>
              <a:rPr lang="fr-FR" b="1" baseline="0" dirty="0" smtClean="0"/>
              <a:t>Mécaniques du jeux</a:t>
            </a:r>
          </a:p>
          <a:p>
            <a:pPr marL="628650" lvl="1" indent="-171450">
              <a:buFont typeface="Arial"/>
              <a:buChar char="•"/>
            </a:pPr>
            <a:r>
              <a:rPr lang="fr-FR" b="1" baseline="0" dirty="0" smtClean="0"/>
              <a:t>Perdre une vie</a:t>
            </a:r>
          </a:p>
          <a:p>
            <a:pPr marL="628650" lvl="1" indent="-171450">
              <a:buFont typeface="Arial"/>
              <a:buChar char="•"/>
            </a:pPr>
            <a:r>
              <a:rPr lang="fr-FR" b="1" baseline="0" dirty="0" smtClean="0"/>
              <a:t>Gagner une vie</a:t>
            </a:r>
          </a:p>
          <a:p>
            <a:pPr marL="628650" lvl="1" indent="-171450">
              <a:buFont typeface="Arial"/>
              <a:buChar char="•"/>
            </a:pPr>
            <a:r>
              <a:rPr lang="fr-FR" b="1" baseline="0" dirty="0" smtClean="0"/>
              <a:t>Etc…</a:t>
            </a:r>
          </a:p>
          <a:p>
            <a:pPr marL="0" indent="0">
              <a:buFont typeface="Arial"/>
              <a:buNone/>
            </a:pPr>
            <a:endParaRPr lang="fr-FR" b="1" u="sng" dirty="0" smtClean="0"/>
          </a:p>
          <a:p>
            <a:pPr marL="0" indent="0">
              <a:buFont typeface="Arial"/>
              <a:buNone/>
            </a:pPr>
            <a:r>
              <a:rPr lang="fr-FR" b="1" u="sng" dirty="0" smtClean="0"/>
              <a:t>/!\ Jusqu’avant</a:t>
            </a:r>
            <a:r>
              <a:rPr lang="fr-FR" b="1" u="sng" baseline="0" dirty="0" smtClean="0"/>
              <a:t> </a:t>
            </a:r>
            <a:r>
              <a:rPr lang="fr-FR" b="1" u="sng" baseline="0" dirty="0" smtClean="0"/>
              <a:t>le </a:t>
            </a:r>
            <a:r>
              <a:rPr lang="fr-FR" b="1" u="sng" baseline="0" dirty="0" err="1" smtClean="0"/>
              <a:t>lvl</a:t>
            </a:r>
            <a:r>
              <a:rPr lang="fr-FR" b="1" u="sng" baseline="0" dirty="0" smtClean="0"/>
              <a:t> avec </a:t>
            </a:r>
            <a:r>
              <a:rPr lang="fr-FR" b="1" u="sng" baseline="0" dirty="0" smtClean="0"/>
              <a:t>méchants /!\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228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B29F-751F-5744-80E1-600E8AC85EFD}" type="datetime1">
              <a:rPr lang="fr-CH" smtClean="0"/>
              <a:t>26.01.15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D44E-0FE8-C446-8611-5CEE6CB3864C}" type="datetime1">
              <a:rPr lang="fr-CH" smtClean="0"/>
              <a:t>26.01.15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AAA7-9C62-C645-9E7C-EAA05320C320}" type="datetime1">
              <a:rPr lang="fr-CH" smtClean="0"/>
              <a:t>26.01.15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B404-E2A9-5F44-BFF3-54F39A88F3D4}" type="datetime1">
              <a:rPr lang="fr-CH" smtClean="0"/>
              <a:t>26.01.15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1857-115B-B442-B1E5-180228E51561}" type="datetime1">
              <a:rPr lang="fr-CH" smtClean="0"/>
              <a:t>26.01.15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E0F2-A6D5-5740-9873-A96C8BB8BA9B}" type="datetime1">
              <a:rPr lang="fr-CH" smtClean="0"/>
              <a:t>26.01.15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B743-169F-5645-AB8C-8899780DDA5A}" type="datetime1">
              <a:rPr lang="fr-CH" smtClean="0"/>
              <a:t>26.01.15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AA3E-DE66-BE4C-86BB-836CC203C1C4}" type="datetime1">
              <a:rPr lang="fr-CH" smtClean="0"/>
              <a:t>26.01.15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E405-4970-F748-8838-75D6937AFE4A}" type="datetime1">
              <a:rPr lang="fr-CH" smtClean="0"/>
              <a:t>26.01.15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D4D8-C33D-D547-8ECD-671A356435E7}" type="datetime1">
              <a:rPr lang="fr-CH" smtClean="0"/>
              <a:t>26.01.15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6492-30A7-F940-B414-588B0E51CD1D}" type="datetime1">
              <a:rPr lang="fr-CH" smtClean="0"/>
              <a:t>26.01.15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rgbClr val="FAFAFA"/>
            </a:gs>
            <a:gs pos="100000">
              <a:srgbClr val="E6E6E6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CF81F46-A522-9B4E-90AB-C50863641B6B}" type="datetime1">
              <a:rPr lang="fr-CH" smtClean="0"/>
              <a:t>26.01.15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ransition xmlns:p14="http://schemas.microsoft.com/office/powerpoint/2010/main" spd="slow">
    <p:push/>
  </p:transition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5.png"/><Relationship Id="rId6" Type="http://schemas.openxmlformats.org/officeDocument/2006/relationships/image" Target="../media/image19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3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662288"/>
          </a:xfrm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fr-FR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James Gouin</a:t>
            </a:r>
            <a:endParaRPr lang="fr-FR" sz="66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271889"/>
            <a:ext cx="6400800" cy="1219200"/>
          </a:xfrm>
        </p:spPr>
        <p:txBody>
          <a:bodyPr/>
          <a:lstStyle/>
          <a:p>
            <a:r>
              <a:rPr lang="fr-FR" dirty="0"/>
              <a:t>et la Banane Sacrée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328" y="3045446"/>
            <a:ext cx="2624667" cy="2624667"/>
          </a:xfrm>
          <a:prstGeom prst="rect">
            <a:avLst/>
          </a:prstGeom>
        </p:spPr>
      </p:pic>
      <p:pic>
        <p:nvPicPr>
          <p:cNvPr id="12" name="Image 11" descr="foot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0312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1311" y="0"/>
            <a:ext cx="8229600" cy="1600200"/>
          </a:xfrm>
        </p:spPr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Ennemis, IA</a:t>
            </a:r>
          </a:p>
        </p:txBody>
      </p:sp>
      <p:pic>
        <p:nvPicPr>
          <p:cNvPr id="6" name="Image 5" descr="Sans titre-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6" t="33183" r="8352" b="17350"/>
          <a:stretch/>
        </p:blipFill>
        <p:spPr>
          <a:xfrm>
            <a:off x="1312334" y="2018045"/>
            <a:ext cx="6533444" cy="3797674"/>
          </a:xfrm>
          <a:prstGeom prst="rect">
            <a:avLst/>
          </a:prstGeom>
        </p:spPr>
      </p:pic>
      <p:pic>
        <p:nvPicPr>
          <p:cNvPr id="7" name="Image 6" descr="Sans titre-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4" t="37917" r="48273" b="18305"/>
          <a:stretch/>
        </p:blipFill>
        <p:spPr>
          <a:xfrm>
            <a:off x="2737554" y="1811865"/>
            <a:ext cx="2046113" cy="3661680"/>
          </a:xfrm>
          <a:prstGeom prst="rect">
            <a:avLst/>
          </a:prstGeom>
        </p:spPr>
      </p:pic>
      <p:pic>
        <p:nvPicPr>
          <p:cNvPr id="8" name="Image 7" descr="Sans titre-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7" t="33699" r="32213" b="22523"/>
          <a:stretch/>
        </p:blipFill>
        <p:spPr>
          <a:xfrm>
            <a:off x="5779375" y="1811865"/>
            <a:ext cx="1267178" cy="3661680"/>
          </a:xfrm>
          <a:prstGeom prst="rect">
            <a:avLst/>
          </a:prstGeom>
        </p:spPr>
      </p:pic>
      <p:pic>
        <p:nvPicPr>
          <p:cNvPr id="9" name="Image 8" descr="renard_righ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10356"/>
            <a:ext cx="406400" cy="406400"/>
          </a:xfrm>
          <a:prstGeom prst="rect">
            <a:avLst/>
          </a:prstGeom>
        </p:spPr>
      </p:pic>
      <p:pic>
        <p:nvPicPr>
          <p:cNvPr id="10" name="Image 9" descr="loup_lef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867" y="1010356"/>
            <a:ext cx="406400" cy="406400"/>
          </a:xfrm>
          <a:prstGeom prst="rect">
            <a:avLst/>
          </a:prstGeom>
        </p:spPr>
      </p:pic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9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Champs de vision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028506" y="5631053"/>
            <a:ext cx="373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E_Renard</a:t>
            </a:r>
            <a:r>
              <a:rPr lang="fr-FR" dirty="0" smtClean="0"/>
              <a:t>		</a:t>
            </a:r>
            <a:r>
              <a:rPr lang="fr-FR" dirty="0" err="1" smtClean="0"/>
              <a:t>E_Loup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3811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1311" y="0"/>
            <a:ext cx="8229600" cy="1600200"/>
          </a:xfrm>
        </p:spPr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Ennemis, IA</a:t>
            </a:r>
          </a:p>
        </p:txBody>
      </p:sp>
      <p:pic>
        <p:nvPicPr>
          <p:cNvPr id="9" name="Image 8" descr="renard_rig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10356"/>
            <a:ext cx="406400" cy="406400"/>
          </a:xfrm>
          <a:prstGeom prst="rect">
            <a:avLst/>
          </a:prstGeom>
        </p:spPr>
      </p:pic>
      <p:pic>
        <p:nvPicPr>
          <p:cNvPr id="10" name="Image 9" descr="loup_lef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867" y="1010356"/>
            <a:ext cx="406400" cy="406400"/>
          </a:xfrm>
          <a:prstGeom prst="rect">
            <a:avLst/>
          </a:prstGeom>
        </p:spPr>
      </p:pic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10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Déplacements</a:t>
            </a:r>
            <a:endParaRPr lang="fr-FR" dirty="0"/>
          </a:p>
        </p:txBody>
      </p:sp>
      <p:pic>
        <p:nvPicPr>
          <p:cNvPr id="13" name="Espace réservé du contenu 12"/>
          <p:cNvPicPr>
            <a:picLocks noChangeAspect="1"/>
          </p:cNvPicPr>
          <p:nvPr/>
        </p:nvPicPr>
        <p:blipFill rotWithShape="1">
          <a:blip r:embed="rId6"/>
          <a:srcRect t="14237" b="10452"/>
          <a:stretch/>
        </p:blipFill>
        <p:spPr>
          <a:xfrm>
            <a:off x="2387600" y="2738570"/>
            <a:ext cx="4234604" cy="22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0368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Démonstration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11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Image 5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7" name="Espace réservé du numéro de diapositive 11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11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8" name="Image 7" descr="bananaRocket_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6986">
            <a:off x="1854674" y="3239370"/>
            <a:ext cx="4490683" cy="515930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56607">
            <a:off x="3976220" y="2260143"/>
            <a:ext cx="2267862" cy="226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9390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Points forts</a:t>
            </a:r>
            <a:endParaRPr lang="fr-FR" dirty="0"/>
          </a:p>
          <a:p>
            <a:r>
              <a:rPr lang="fr-FR" dirty="0" err="1" smtClean="0"/>
              <a:t>Qt</a:t>
            </a:r>
            <a:r>
              <a:rPr lang="fr-FR" dirty="0" smtClean="0"/>
              <a:t>, jeux cross-plateforme</a:t>
            </a:r>
          </a:p>
          <a:p>
            <a:r>
              <a:rPr lang="fr-FR" dirty="0" smtClean="0"/>
              <a:t>Population automatique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Améliorations</a:t>
            </a:r>
          </a:p>
          <a:p>
            <a:r>
              <a:rPr lang="fr-FR" dirty="0" smtClean="0"/>
              <a:t>Optimisation </a:t>
            </a:r>
            <a:r>
              <a:rPr lang="fr-FR" dirty="0" smtClean="0"/>
              <a:t>fluidité</a:t>
            </a:r>
          </a:p>
          <a:p>
            <a:r>
              <a:rPr lang="fr-FR" dirty="0"/>
              <a:t>Boss de </a:t>
            </a:r>
            <a:r>
              <a:rPr lang="fr-FR" dirty="0" smtClean="0"/>
              <a:t>fin</a:t>
            </a:r>
            <a:endParaRPr lang="fr-FR" dirty="0" smtClean="0"/>
          </a:p>
          <a:p>
            <a:r>
              <a:rPr lang="fr-FR" dirty="0" smtClean="0"/>
              <a:t>Niveaux supplémentaires</a:t>
            </a:r>
          </a:p>
          <a:p>
            <a:r>
              <a:rPr lang="fr-FR" dirty="0" smtClean="0"/>
              <a:t>Pouvoirs spéciaux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12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6759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659"/>
            <a:ext cx="8229600" cy="1600200"/>
          </a:xfrm>
        </p:spPr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Questions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13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7568">
            <a:off x="3366328" y="3262775"/>
            <a:ext cx="2624667" cy="2624667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3864973" y="1875521"/>
            <a:ext cx="182811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z="138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?</a:t>
            </a:r>
            <a:endParaRPr lang="fr-FR" sz="13800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 rot="2106984">
            <a:off x="5000846" y="2219304"/>
            <a:ext cx="182811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z="115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?</a:t>
            </a:r>
            <a:endParaRPr lang="fr-FR" sz="11500" b="1" dirty="0"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 rot="20027196">
            <a:off x="2619441" y="2278008"/>
            <a:ext cx="182811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z="9600" b="1" dirty="0" smtClean="0">
                <a:solidFill>
                  <a:srgbClr val="FF0000"/>
                </a:solidFill>
                <a:effectLst/>
              </a:rPr>
              <a:t>?</a:t>
            </a:r>
            <a:endParaRPr lang="fr-FR" sz="96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141740" y="21511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520893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Logo_BananaRocke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87" y="1653664"/>
            <a:ext cx="6172200" cy="293914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980028" y="4713112"/>
            <a:ext cx="309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C50000"/>
                </a:solidFill>
              </a:rPr>
              <a:t>Margaux </a:t>
            </a:r>
            <a:r>
              <a:rPr lang="fr-FR" dirty="0" err="1" smtClean="0">
                <a:solidFill>
                  <a:srgbClr val="C50000"/>
                </a:solidFill>
              </a:rPr>
              <a:t>Divernois</a:t>
            </a:r>
            <a:endParaRPr lang="fr-FR" dirty="0" smtClean="0">
              <a:solidFill>
                <a:srgbClr val="C50000"/>
              </a:solidFill>
            </a:endParaRPr>
          </a:p>
          <a:p>
            <a:pPr algn="ctr"/>
            <a:r>
              <a:rPr lang="fr-FR" dirty="0" smtClean="0">
                <a:solidFill>
                  <a:srgbClr val="C50000"/>
                </a:solidFill>
              </a:rPr>
              <a:t>Romain </a:t>
            </a:r>
            <a:r>
              <a:rPr lang="fr-FR" dirty="0" err="1" smtClean="0">
                <a:solidFill>
                  <a:srgbClr val="C50000"/>
                </a:solidFill>
              </a:rPr>
              <a:t>Claret-Yakovenko</a:t>
            </a:r>
            <a:endParaRPr lang="fr-FR" dirty="0" smtClean="0">
              <a:solidFill>
                <a:srgbClr val="C50000"/>
              </a:solidFill>
            </a:endParaRPr>
          </a:p>
          <a:p>
            <a:pPr algn="ctr"/>
            <a:r>
              <a:rPr lang="fr-FR" dirty="0" smtClean="0">
                <a:solidFill>
                  <a:srgbClr val="C50000"/>
                </a:solidFill>
              </a:rPr>
              <a:t>Steve Visinand</a:t>
            </a:r>
            <a:endParaRPr lang="fr-FR" dirty="0">
              <a:solidFill>
                <a:srgbClr val="C50000"/>
              </a:solidFill>
            </a:endParaRPr>
          </a:p>
        </p:txBody>
      </p:sp>
      <p:pic>
        <p:nvPicPr>
          <p:cNvPr id="10" name="Image 9" descr="foot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719375" y="1150636"/>
            <a:ext cx="158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EECF1A"/>
                </a:solidFill>
              </a:rPr>
              <a:t>Présenté par</a:t>
            </a:r>
          </a:p>
        </p:txBody>
      </p:sp>
    </p:spTree>
    <p:extLst>
      <p:ext uri="{BB962C8B-B14F-4D97-AF65-F5344CB8AC3E}">
        <p14:creationId xmlns:p14="http://schemas.microsoft.com/office/powerpoint/2010/main" val="157975249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renard_rig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89" y="2882310"/>
            <a:ext cx="1029936" cy="1029936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Sommaire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Planning et suivi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Répartition des tâches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Principe du jeu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Niveau, surface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Collisions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Ennemis, IA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2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Image 5" descr="oeuf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050" y="3122181"/>
            <a:ext cx="776790" cy="776790"/>
          </a:xfrm>
          <a:prstGeom prst="rect">
            <a:avLst/>
          </a:prstGeom>
        </p:spPr>
      </p:pic>
      <p:pic>
        <p:nvPicPr>
          <p:cNvPr id="9" name="Image 8" descr="poiss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263" y="3161871"/>
            <a:ext cx="750375" cy="750375"/>
          </a:xfrm>
          <a:prstGeom prst="rect">
            <a:avLst/>
          </a:prstGeom>
        </p:spPr>
      </p:pic>
      <p:pic>
        <p:nvPicPr>
          <p:cNvPr id="8" name="Image 7" descr="Pingouin_Fac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99" y="3040368"/>
            <a:ext cx="739201" cy="87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2485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Planning</a:t>
            </a:r>
            <a:r>
              <a:rPr lang="fr-FR" dirty="0" smtClean="0"/>
              <a:t>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et suivi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Mise </a:t>
            </a:r>
            <a:r>
              <a:rPr lang="fr-FR" dirty="0" smtClean="0"/>
              <a:t>au </a:t>
            </a:r>
            <a:r>
              <a:rPr lang="fr-FR" dirty="0" smtClean="0"/>
              <a:t>point de l’avancement </a:t>
            </a:r>
            <a:r>
              <a:rPr lang="fr-FR" dirty="0" smtClean="0"/>
              <a:t>à</a:t>
            </a:r>
            <a:r>
              <a:rPr lang="fr-FR" dirty="0" smtClean="0"/>
              <a:t> </a:t>
            </a:r>
            <a:r>
              <a:rPr lang="fr-FR" dirty="0" smtClean="0"/>
              <a:t>chaque </a:t>
            </a:r>
            <a:r>
              <a:rPr lang="fr-FR" dirty="0" smtClean="0"/>
              <a:t>rencontre</a:t>
            </a:r>
          </a:p>
          <a:p>
            <a:endParaRPr lang="fr-FR" dirty="0"/>
          </a:p>
          <a:p>
            <a:r>
              <a:rPr lang="fr-FR" dirty="0" smtClean="0"/>
              <a:t>Majeurs fonctionnalités implémentées</a:t>
            </a:r>
            <a:endParaRPr lang="fr-FR" dirty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3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43674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Répartition</a:t>
            </a:r>
            <a:r>
              <a:rPr lang="fr-FR" dirty="0" smtClean="0"/>
              <a:t>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des tâches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Répartition initiale des t</a:t>
            </a:r>
            <a:r>
              <a:rPr lang="fr-FR" dirty="0" smtClean="0"/>
              <a:t>âches</a:t>
            </a:r>
            <a:r>
              <a:rPr lang="fr-FR" dirty="0" smtClean="0"/>
              <a:t> </a:t>
            </a:r>
            <a:r>
              <a:rPr lang="fr-FR" dirty="0" smtClean="0"/>
              <a:t>par </a:t>
            </a:r>
            <a:r>
              <a:rPr lang="fr-FR" dirty="0" smtClean="0"/>
              <a:t>fonctionnalité</a:t>
            </a:r>
          </a:p>
          <a:p>
            <a:r>
              <a:rPr lang="fr-FR" dirty="0" smtClean="0"/>
              <a:t>Adaptation de la répartition des t</a:t>
            </a:r>
            <a:r>
              <a:rPr lang="fr-FR" dirty="0" smtClean="0"/>
              <a:t>âches en fonction de l’avancement de chacun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4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77237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Principe</a:t>
            </a:r>
            <a:r>
              <a:rPr lang="fr-FR" dirty="0" smtClean="0"/>
              <a:t>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du jeu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Puzzle Game</a:t>
            </a:r>
          </a:p>
          <a:p>
            <a:r>
              <a:rPr lang="fr-FR" dirty="0" smtClean="0"/>
              <a:t>5 slots de sauvegarde</a:t>
            </a:r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5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366" y="2814459"/>
            <a:ext cx="4080434" cy="3063523"/>
          </a:xfrm>
          <a:prstGeom prst="rect">
            <a:avLst/>
          </a:prstGeom>
        </p:spPr>
      </p:pic>
      <p:pic>
        <p:nvPicPr>
          <p:cNvPr id="7" name="Image 6" descr="oeuf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6" y="3661866"/>
            <a:ext cx="406400" cy="406400"/>
          </a:xfrm>
          <a:prstGeom prst="rect">
            <a:avLst/>
          </a:prstGeom>
        </p:spPr>
      </p:pic>
      <p:pic>
        <p:nvPicPr>
          <p:cNvPr id="8" name="Image 7" descr="chaussur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6" y="4205270"/>
            <a:ext cx="406400" cy="4064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261323" y="3661866"/>
            <a:ext cx="17943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Vie </a:t>
            </a:r>
            <a:endParaRPr lang="fr-FR" dirty="0"/>
          </a:p>
          <a:p>
            <a:r>
              <a:rPr lang="fr-FR" dirty="0" smtClean="0"/>
              <a:t> </a:t>
            </a:r>
          </a:p>
          <a:p>
            <a:r>
              <a:rPr lang="fr-FR" dirty="0" smtClean="0"/>
              <a:t>Bottes </a:t>
            </a:r>
          </a:p>
          <a:p>
            <a:endParaRPr lang="fr-FR" dirty="0" smtClean="0"/>
          </a:p>
          <a:p>
            <a:r>
              <a:rPr lang="fr-FR" dirty="0" smtClean="0"/>
              <a:t>Poisson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Ennemi</a:t>
            </a:r>
            <a:endParaRPr lang="fr-FR" dirty="0"/>
          </a:p>
        </p:txBody>
      </p:sp>
      <p:pic>
        <p:nvPicPr>
          <p:cNvPr id="10" name="Image 9" descr="poiss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6" y="4732794"/>
            <a:ext cx="406400" cy="406400"/>
          </a:xfrm>
          <a:prstGeom prst="rect">
            <a:avLst/>
          </a:prstGeom>
        </p:spPr>
      </p:pic>
      <p:pic>
        <p:nvPicPr>
          <p:cNvPr id="11" name="Image 10" descr="renard_righ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6" y="553747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1397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Niveaux, surfaces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4578"/>
          </a:xfrm>
        </p:spPr>
        <p:txBody>
          <a:bodyPr>
            <a:normAutofit/>
          </a:bodyPr>
          <a:lstStyle/>
          <a:p>
            <a:r>
              <a:rPr lang="fr-FR" dirty="0" smtClean="0"/>
              <a:t>6 vues par niveau, changement de vue (ici?)</a:t>
            </a:r>
          </a:p>
          <a:p>
            <a:r>
              <a:rPr lang="fr-FR" dirty="0" smtClean="0"/>
              <a:t>Surface composée de blocs invisibles</a:t>
            </a:r>
          </a:p>
          <a:p>
            <a:r>
              <a:rPr lang="fr-FR" dirty="0" smtClean="0"/>
              <a:t>Niveaux créées avec « </a:t>
            </a:r>
            <a:r>
              <a:rPr lang="fr-FR" dirty="0" err="1" smtClean="0"/>
              <a:t>Tiled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Population </a:t>
            </a:r>
            <a:r>
              <a:rPr lang="fr-FR" dirty="0" smtClean="0"/>
              <a:t>automatisée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841" y="3987799"/>
            <a:ext cx="444500" cy="4064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841" y="4504266"/>
            <a:ext cx="406400" cy="4064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5019" y="5044722"/>
            <a:ext cx="419100" cy="3937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864552" y="3688047"/>
            <a:ext cx="424744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	  </a:t>
            </a:r>
            <a:r>
              <a:rPr lang="fr-FR" b="1" dirty="0" smtClean="0"/>
              <a:t>« Surfaces »</a:t>
            </a:r>
          </a:p>
          <a:p>
            <a:r>
              <a:rPr lang="fr-FR" dirty="0" smtClean="0"/>
              <a:t>Mur </a:t>
            </a:r>
            <a:r>
              <a:rPr lang="fr-FR" dirty="0"/>
              <a:t>	</a:t>
            </a:r>
            <a:r>
              <a:rPr lang="fr-FR" dirty="0" smtClean="0"/>
              <a:t>	: « </a:t>
            </a:r>
            <a:r>
              <a:rPr lang="fr-FR" dirty="0" err="1" smtClean="0"/>
              <a:t>B_Wall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 smtClean="0"/>
              <a:t>Glace 		: « </a:t>
            </a:r>
            <a:r>
              <a:rPr lang="fr-FR" dirty="0" err="1" smtClean="0"/>
              <a:t>S_Ice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/>
              <a:t>D</a:t>
            </a:r>
            <a:r>
              <a:rPr lang="fr-FR" dirty="0" smtClean="0"/>
              <a:t>éplaçable 	: « </a:t>
            </a:r>
            <a:r>
              <a:rPr lang="fr-FR" dirty="0" err="1" smtClean="0"/>
              <a:t>B_Movable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9" name="Image 8" descr="footer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6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0921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Collisions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Détection des collisions </a:t>
            </a:r>
            <a:r>
              <a:rPr lang="fr-FR" dirty="0" smtClean="0"/>
              <a:t>dans chaque direction </a:t>
            </a:r>
            <a:r>
              <a:rPr lang="fr-FR" dirty="0" smtClean="0"/>
              <a:t>et sur place</a:t>
            </a:r>
          </a:p>
          <a:p>
            <a:r>
              <a:rPr lang="fr-FR" dirty="0" smtClean="0"/>
              <a:t>Détection du type de la surface</a:t>
            </a:r>
          </a:p>
          <a:p>
            <a:endParaRPr lang="fr-FR" dirty="0"/>
          </a:p>
        </p:txBody>
      </p:sp>
      <p:pic>
        <p:nvPicPr>
          <p:cNvPr id="5" name="Image 4" descr="vyx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95" b="25871"/>
          <a:stretch/>
        </p:blipFill>
        <p:spPr>
          <a:xfrm>
            <a:off x="1622776" y="3146779"/>
            <a:ext cx="5779420" cy="2215445"/>
          </a:xfrm>
          <a:prstGeom prst="rect">
            <a:avLst/>
          </a:prstGeom>
        </p:spPr>
      </p:pic>
      <p:pic>
        <p:nvPicPr>
          <p:cNvPr id="9" name="Image 8" descr="player_lef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78" y="1024466"/>
            <a:ext cx="406400" cy="406400"/>
          </a:xfrm>
          <a:prstGeom prst="rect">
            <a:avLst/>
          </a:prstGeom>
        </p:spPr>
      </p:pic>
      <p:pic>
        <p:nvPicPr>
          <p:cNvPr id="10" name="Image 9" descr="player_righ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11" y="1024466"/>
            <a:ext cx="406400" cy="406400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7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4814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Démonstration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8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328" y="2238428"/>
            <a:ext cx="2624667" cy="262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596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mesGouinSePresente">
  <a:themeElements>
    <a:clrScheme name="Exé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é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666</Words>
  <Application>Microsoft Macintosh PowerPoint</Application>
  <PresentationFormat>Présentation à l'écran (4:3)</PresentationFormat>
  <Paragraphs>216</Paragraphs>
  <Slides>14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JamesGouinSePresente</vt:lpstr>
      <vt:lpstr>James Gouin</vt:lpstr>
      <vt:lpstr>Présentation PowerPoint</vt:lpstr>
      <vt:lpstr>Sommaire</vt:lpstr>
      <vt:lpstr>Planning et suivi</vt:lpstr>
      <vt:lpstr>Répartition des tâches</vt:lpstr>
      <vt:lpstr>Principe du jeu</vt:lpstr>
      <vt:lpstr>Niveaux, surfaces</vt:lpstr>
      <vt:lpstr>Collisions</vt:lpstr>
      <vt:lpstr>Démonstration</vt:lpstr>
      <vt:lpstr>Ennemis, IA</vt:lpstr>
      <vt:lpstr>Ennemis, IA</vt:lpstr>
      <vt:lpstr>Démonstration</vt:lpstr>
      <vt:lpstr>Conclusion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James Gouin</dc:title>
  <dc:creator>Steve Visinand</dc:creator>
  <cp:lastModifiedBy>Steve Visinand</cp:lastModifiedBy>
  <cp:revision>103</cp:revision>
  <dcterms:created xsi:type="dcterms:W3CDTF">2015-01-26T10:02:35Z</dcterms:created>
  <dcterms:modified xsi:type="dcterms:W3CDTF">2015-01-26T19:45:18Z</dcterms:modified>
</cp:coreProperties>
</file>