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6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7" r:id="rId4"/>
    <p:sldId id="260" r:id="rId5"/>
    <p:sldId id="259" r:id="rId6"/>
    <p:sldId id="265" r:id="rId7"/>
    <p:sldId id="264" r:id="rId8"/>
    <p:sldId id="261" r:id="rId9"/>
    <p:sldId id="269" r:id="rId10"/>
    <p:sldId id="262" r:id="rId11"/>
    <p:sldId id="268" r:id="rId12"/>
    <p:sldId id="270" r:id="rId13"/>
    <p:sldId id="266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1F1F1"/>
    <a:srgbClr val="FAFAFA"/>
    <a:srgbClr val="EFEFEF"/>
    <a:srgbClr val="ECECEC"/>
    <a:srgbClr val="C50000"/>
    <a:srgbClr val="EECF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62609" autoAdjust="0"/>
  </p:normalViewPr>
  <p:slideViewPr>
    <p:cSldViewPr snapToGrid="0" snapToObjects="1">
      <p:cViewPr varScale="1">
        <p:scale>
          <a:sx n="62" d="100"/>
          <a:sy n="62" d="100"/>
        </p:scale>
        <p:origin x="-19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0C252-870E-0640-B649-5DBEF39458AD}" type="datetimeFigureOut">
              <a:rPr lang="fr-FR" smtClean="0"/>
              <a:t>26.01.15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9509E-6BDC-B342-9D56-6CF33E61AF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43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1AB13-6564-5B49-9CE9-2B8226196AD7}" type="datetimeFigureOut">
              <a:rPr lang="fr-FR" smtClean="0"/>
              <a:t>26.01.15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D97BD-1AB9-714E-AA5A-8BE4BC9E00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1822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</a:p>
          <a:p>
            <a:r>
              <a:rPr lang="fr-FR" dirty="0" smtClean="0"/>
              <a:t>- Intro</a:t>
            </a:r>
          </a:p>
          <a:p>
            <a:r>
              <a:rPr lang="fr-FR" dirty="0" smtClean="0"/>
              <a:t>	- Histoire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275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Steve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94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Steve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94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Steve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228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715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Steve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228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00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449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053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Tous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460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Margaux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238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Margaux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320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Steve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228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Steve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228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B29F-751F-5744-80E1-600E8AC85EFD}" type="datetime1">
              <a:rPr lang="fr-CH" smtClean="0"/>
              <a:t>26.01.15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D44E-0FE8-C446-8611-5CEE6CB3864C}" type="datetime1">
              <a:rPr lang="fr-CH" smtClean="0"/>
              <a:t>26.01.15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AAA7-9C62-C645-9E7C-EAA05320C320}" type="datetime1">
              <a:rPr lang="fr-CH" smtClean="0"/>
              <a:t>26.01.15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B404-E2A9-5F44-BFF3-54F39A88F3D4}" type="datetime1">
              <a:rPr lang="fr-CH" smtClean="0"/>
              <a:t>26.01.15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1857-115B-B442-B1E5-180228E51561}" type="datetime1">
              <a:rPr lang="fr-CH" smtClean="0"/>
              <a:t>26.01.15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E0F2-A6D5-5740-9873-A96C8BB8BA9B}" type="datetime1">
              <a:rPr lang="fr-CH" smtClean="0"/>
              <a:t>26.01.15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B743-169F-5645-AB8C-8899780DDA5A}" type="datetime1">
              <a:rPr lang="fr-CH" smtClean="0"/>
              <a:t>26.01.15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AA3E-DE66-BE4C-86BB-836CC203C1C4}" type="datetime1">
              <a:rPr lang="fr-CH" smtClean="0"/>
              <a:t>26.01.15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E405-4970-F748-8838-75D6937AFE4A}" type="datetime1">
              <a:rPr lang="fr-CH" smtClean="0"/>
              <a:t>26.01.15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D4D8-C33D-D547-8ECD-671A356435E7}" type="datetime1">
              <a:rPr lang="fr-CH" smtClean="0"/>
              <a:t>26.01.15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6492-30A7-F940-B414-588B0E51CD1D}" type="datetime1">
              <a:rPr lang="fr-CH" smtClean="0"/>
              <a:t>26.01.15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rgbClr val="FAFAFA"/>
            </a:gs>
            <a:gs pos="100000">
              <a:srgbClr val="E6E6E6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CF81F46-A522-9B4E-90AB-C50863641B6B}" type="datetime1">
              <a:rPr lang="fr-CH" smtClean="0"/>
              <a:t>26.01.15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ransition xmlns:p14="http://schemas.microsoft.com/office/powerpoint/2010/main" spd="slow">
    <p:push/>
  </p:transition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5.png"/><Relationship Id="rId6" Type="http://schemas.openxmlformats.org/officeDocument/2006/relationships/image" Target="../media/image19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image" Target="../media/image3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662288"/>
          </a:xfrm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fr-FR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James Gouin</a:t>
            </a:r>
            <a:endParaRPr lang="fr-FR" sz="66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271889"/>
            <a:ext cx="6400800" cy="1219200"/>
          </a:xfrm>
        </p:spPr>
        <p:txBody>
          <a:bodyPr/>
          <a:lstStyle/>
          <a:p>
            <a:r>
              <a:rPr lang="fr-FR" dirty="0"/>
              <a:t>et la Banane Sacrée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328" y="3045446"/>
            <a:ext cx="2624667" cy="2624667"/>
          </a:xfrm>
          <a:prstGeom prst="rect">
            <a:avLst/>
          </a:prstGeom>
        </p:spPr>
      </p:pic>
      <p:pic>
        <p:nvPicPr>
          <p:cNvPr id="12" name="Image 11" descr="foote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0312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1311" y="0"/>
            <a:ext cx="8229600" cy="1600200"/>
          </a:xfrm>
        </p:spPr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Ennemis, IA</a:t>
            </a:r>
          </a:p>
        </p:txBody>
      </p:sp>
      <p:pic>
        <p:nvPicPr>
          <p:cNvPr id="6" name="Image 5" descr="Sans titre-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6" t="33183" r="8352" b="17350"/>
          <a:stretch/>
        </p:blipFill>
        <p:spPr>
          <a:xfrm>
            <a:off x="1312334" y="2018045"/>
            <a:ext cx="6533444" cy="3797674"/>
          </a:xfrm>
          <a:prstGeom prst="rect">
            <a:avLst/>
          </a:prstGeom>
        </p:spPr>
      </p:pic>
      <p:pic>
        <p:nvPicPr>
          <p:cNvPr id="7" name="Image 6" descr="Sans titre-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4" t="37917" r="48273" b="18305"/>
          <a:stretch/>
        </p:blipFill>
        <p:spPr>
          <a:xfrm>
            <a:off x="2737554" y="1811865"/>
            <a:ext cx="2046113" cy="3661680"/>
          </a:xfrm>
          <a:prstGeom prst="rect">
            <a:avLst/>
          </a:prstGeom>
        </p:spPr>
      </p:pic>
      <p:pic>
        <p:nvPicPr>
          <p:cNvPr id="8" name="Image 7" descr="Sans titre-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37" t="33699" r="32213" b="22523"/>
          <a:stretch/>
        </p:blipFill>
        <p:spPr>
          <a:xfrm>
            <a:off x="5779375" y="1811865"/>
            <a:ext cx="1267178" cy="3661680"/>
          </a:xfrm>
          <a:prstGeom prst="rect">
            <a:avLst/>
          </a:prstGeom>
        </p:spPr>
      </p:pic>
      <p:pic>
        <p:nvPicPr>
          <p:cNvPr id="9" name="Image 8" descr="renard_righ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10356"/>
            <a:ext cx="406400" cy="406400"/>
          </a:xfrm>
          <a:prstGeom prst="rect">
            <a:avLst/>
          </a:prstGeom>
        </p:spPr>
      </p:pic>
      <p:pic>
        <p:nvPicPr>
          <p:cNvPr id="10" name="Image 9" descr="loup_lef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867" y="1010356"/>
            <a:ext cx="406400" cy="406400"/>
          </a:xfrm>
          <a:prstGeom prst="rect">
            <a:avLst/>
          </a:prstGeom>
        </p:spPr>
      </p:pic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9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Champs de vision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3811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1311" y="0"/>
            <a:ext cx="8229600" cy="1600200"/>
          </a:xfrm>
        </p:spPr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Ennemis, IA</a:t>
            </a:r>
          </a:p>
        </p:txBody>
      </p:sp>
      <p:pic>
        <p:nvPicPr>
          <p:cNvPr id="9" name="Image 8" descr="renard_righ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10356"/>
            <a:ext cx="406400" cy="406400"/>
          </a:xfrm>
          <a:prstGeom prst="rect">
            <a:avLst/>
          </a:prstGeom>
        </p:spPr>
      </p:pic>
      <p:pic>
        <p:nvPicPr>
          <p:cNvPr id="10" name="Image 9" descr="loup_lef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867" y="1010356"/>
            <a:ext cx="406400" cy="406400"/>
          </a:xfrm>
          <a:prstGeom prst="rect">
            <a:avLst/>
          </a:prstGeom>
        </p:spPr>
      </p:pic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10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Déplacement</a:t>
            </a:r>
            <a:endParaRPr lang="fr-FR" dirty="0"/>
          </a:p>
        </p:txBody>
      </p:sp>
      <p:pic>
        <p:nvPicPr>
          <p:cNvPr id="13" name="Espace réservé du contenu 12"/>
          <p:cNvPicPr>
            <a:picLocks noChangeAspect="1"/>
          </p:cNvPicPr>
          <p:nvPr/>
        </p:nvPicPr>
        <p:blipFill rotWithShape="1">
          <a:blip r:embed="rId6"/>
          <a:srcRect t="14237" b="10452"/>
          <a:stretch/>
        </p:blipFill>
        <p:spPr>
          <a:xfrm>
            <a:off x="2387600" y="2738570"/>
            <a:ext cx="4234604" cy="22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0368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Démonstration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11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6" name="Image 5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7" name="Espace réservé du numéro de diapositive 11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11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8" name="Image 7" descr="bananaRocket_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6986">
            <a:off x="1854674" y="3239370"/>
            <a:ext cx="4490683" cy="515930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56607">
            <a:off x="3976220" y="2260143"/>
            <a:ext cx="2267862" cy="226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9390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Points forts</a:t>
            </a:r>
            <a:endParaRPr lang="fr-FR" dirty="0"/>
          </a:p>
          <a:p>
            <a:r>
              <a:rPr lang="fr-FR" dirty="0" err="1" smtClean="0"/>
              <a:t>Qt</a:t>
            </a:r>
            <a:r>
              <a:rPr lang="fr-FR" dirty="0" smtClean="0"/>
              <a:t>, jeux cross-plateforme</a:t>
            </a:r>
          </a:p>
          <a:p>
            <a:r>
              <a:rPr lang="fr-FR" dirty="0" smtClean="0"/>
              <a:t>Population </a:t>
            </a:r>
            <a:r>
              <a:rPr lang="fr-FR" dirty="0" smtClean="0"/>
              <a:t>automatique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Améliorations</a:t>
            </a:r>
          </a:p>
          <a:p>
            <a:r>
              <a:rPr lang="fr-FR" dirty="0" smtClean="0"/>
              <a:t>Optimisation fluidité</a:t>
            </a:r>
          </a:p>
          <a:p>
            <a:r>
              <a:rPr lang="fr-FR" dirty="0" smtClean="0"/>
              <a:t>Niveaux supplémentaires</a:t>
            </a:r>
          </a:p>
          <a:p>
            <a:r>
              <a:rPr lang="fr-FR" dirty="0" smtClean="0"/>
              <a:t>Pouvoirs spéciaux</a:t>
            </a:r>
          </a:p>
          <a:p>
            <a:r>
              <a:rPr lang="fr-FR" dirty="0" smtClean="0"/>
              <a:t>Boss de fin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12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76759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659"/>
            <a:ext cx="8229600" cy="1600200"/>
          </a:xfrm>
        </p:spPr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Questions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13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7568">
            <a:off x="3366328" y="3262775"/>
            <a:ext cx="2624667" cy="2624667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3864973" y="1875521"/>
            <a:ext cx="182811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z="138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?</a:t>
            </a:r>
            <a:endParaRPr lang="fr-FR" sz="13800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 rot="2106984">
            <a:off x="5000846" y="2219304"/>
            <a:ext cx="182811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z="115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?</a:t>
            </a:r>
            <a:endParaRPr lang="fr-FR" sz="11500" b="1" dirty="0"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 rot="20027196">
            <a:off x="2619441" y="2278008"/>
            <a:ext cx="182811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z="9600" b="1" dirty="0" smtClean="0">
                <a:solidFill>
                  <a:srgbClr val="FF0000"/>
                </a:solidFill>
                <a:effectLst/>
              </a:rPr>
              <a:t>?</a:t>
            </a:r>
            <a:endParaRPr lang="fr-FR" sz="96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141740" y="21511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520893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Logo_BananaRocke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687" y="1519968"/>
            <a:ext cx="6172200" cy="293914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980028" y="4713112"/>
            <a:ext cx="30915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err="1" smtClean="0">
                <a:solidFill>
                  <a:srgbClr val="EECF1A"/>
                </a:solidFill>
              </a:rPr>
              <a:t>Powered</a:t>
            </a:r>
            <a:r>
              <a:rPr lang="fr-FR" b="1" dirty="0" smtClean="0">
                <a:solidFill>
                  <a:srgbClr val="EECF1A"/>
                </a:solidFill>
              </a:rPr>
              <a:t> by</a:t>
            </a:r>
          </a:p>
          <a:p>
            <a:pPr algn="ctr"/>
            <a:r>
              <a:rPr lang="fr-FR" dirty="0" smtClean="0">
                <a:solidFill>
                  <a:srgbClr val="C50000"/>
                </a:solidFill>
              </a:rPr>
              <a:t>Margaux </a:t>
            </a:r>
            <a:r>
              <a:rPr lang="fr-FR" dirty="0" err="1" smtClean="0">
                <a:solidFill>
                  <a:srgbClr val="C50000"/>
                </a:solidFill>
              </a:rPr>
              <a:t>Divernois</a:t>
            </a:r>
            <a:endParaRPr lang="fr-FR" dirty="0" smtClean="0">
              <a:solidFill>
                <a:srgbClr val="C50000"/>
              </a:solidFill>
            </a:endParaRPr>
          </a:p>
          <a:p>
            <a:pPr algn="ctr"/>
            <a:r>
              <a:rPr lang="fr-FR" dirty="0" smtClean="0">
                <a:solidFill>
                  <a:srgbClr val="C50000"/>
                </a:solidFill>
              </a:rPr>
              <a:t>Romain </a:t>
            </a:r>
            <a:r>
              <a:rPr lang="fr-FR" dirty="0" err="1" smtClean="0">
                <a:solidFill>
                  <a:srgbClr val="C50000"/>
                </a:solidFill>
              </a:rPr>
              <a:t>Claret-Yakovenko</a:t>
            </a:r>
            <a:endParaRPr lang="fr-FR" dirty="0" smtClean="0">
              <a:solidFill>
                <a:srgbClr val="C50000"/>
              </a:solidFill>
            </a:endParaRPr>
          </a:p>
          <a:p>
            <a:pPr algn="ctr"/>
            <a:r>
              <a:rPr lang="fr-FR" dirty="0" smtClean="0">
                <a:solidFill>
                  <a:srgbClr val="C50000"/>
                </a:solidFill>
              </a:rPr>
              <a:t>Steve Visinand</a:t>
            </a:r>
            <a:endParaRPr lang="fr-FR" dirty="0">
              <a:solidFill>
                <a:srgbClr val="C50000"/>
              </a:solidFill>
            </a:endParaRPr>
          </a:p>
        </p:txBody>
      </p:sp>
      <p:pic>
        <p:nvPicPr>
          <p:cNvPr id="10" name="Image 9" descr="foote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75249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renard_righ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689" y="2882310"/>
            <a:ext cx="1029936" cy="1029936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Sommaire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Planning et suivi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Répartition des t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âches</a:t>
            </a:r>
            <a:endParaRPr lang="fr-FR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Principe 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du jeu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Niveau, surface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Collisions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Ennemis, 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IA</a:t>
            </a:r>
            <a:endParaRPr lang="fr-FR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2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6" name="Image 5" descr="oeuf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050" y="3122181"/>
            <a:ext cx="776790" cy="776790"/>
          </a:xfrm>
          <a:prstGeom prst="rect">
            <a:avLst/>
          </a:prstGeom>
        </p:spPr>
      </p:pic>
      <p:pic>
        <p:nvPicPr>
          <p:cNvPr id="9" name="Image 8" descr="poiss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353" y="3161871"/>
            <a:ext cx="750375" cy="750375"/>
          </a:xfrm>
          <a:prstGeom prst="rect">
            <a:avLst/>
          </a:prstGeom>
        </p:spPr>
      </p:pic>
      <p:pic>
        <p:nvPicPr>
          <p:cNvPr id="7" name="Image 6" descr="player_fron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75" y="3161871"/>
            <a:ext cx="892170" cy="89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2485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Planning</a:t>
            </a:r>
            <a:r>
              <a:rPr lang="fr-FR" dirty="0" smtClean="0"/>
              <a:t> </a:t>
            </a: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et suivi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3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43674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Répartition</a:t>
            </a:r>
            <a:r>
              <a:rPr lang="fr-FR" dirty="0" smtClean="0"/>
              <a:t> </a:t>
            </a: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des tâches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4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77237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Principe</a:t>
            </a:r>
            <a:r>
              <a:rPr lang="fr-FR" dirty="0" smtClean="0"/>
              <a:t> </a:t>
            </a: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du jeu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Puzzle Game</a:t>
            </a:r>
          </a:p>
          <a:p>
            <a:r>
              <a:rPr lang="fr-FR" dirty="0" smtClean="0"/>
              <a:t>5 slots de </a:t>
            </a:r>
            <a:r>
              <a:rPr lang="fr-FR" dirty="0" smtClean="0"/>
              <a:t>sauvegarde</a:t>
            </a:r>
            <a:endParaRPr lang="fr-FR" dirty="0" smtClean="0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5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366" y="2814459"/>
            <a:ext cx="4080434" cy="3063523"/>
          </a:xfrm>
          <a:prstGeom prst="rect">
            <a:avLst/>
          </a:prstGeom>
        </p:spPr>
      </p:pic>
      <p:pic>
        <p:nvPicPr>
          <p:cNvPr id="7" name="Image 6" descr="oeuf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6" y="3945970"/>
            <a:ext cx="406400" cy="406400"/>
          </a:xfrm>
          <a:prstGeom prst="rect">
            <a:avLst/>
          </a:prstGeom>
        </p:spPr>
      </p:pic>
      <p:pic>
        <p:nvPicPr>
          <p:cNvPr id="8" name="Image 7" descr="chaussur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6" y="4489374"/>
            <a:ext cx="406400" cy="4064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261323" y="3945970"/>
            <a:ext cx="17943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Vie </a:t>
            </a:r>
            <a:endParaRPr lang="fr-FR" dirty="0"/>
          </a:p>
          <a:p>
            <a:r>
              <a:rPr lang="fr-FR" dirty="0" smtClean="0"/>
              <a:t> </a:t>
            </a:r>
            <a:endParaRPr lang="fr-FR" dirty="0" smtClean="0"/>
          </a:p>
          <a:p>
            <a:r>
              <a:rPr lang="fr-FR" dirty="0" smtClean="0"/>
              <a:t>Bottes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Poisson</a:t>
            </a:r>
            <a:endParaRPr lang="fr-FR" dirty="0"/>
          </a:p>
        </p:txBody>
      </p:sp>
      <p:pic>
        <p:nvPicPr>
          <p:cNvPr id="10" name="Image 9" descr="poisso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6" y="5016898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1397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Niveaux, surfaces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54578"/>
          </a:xfrm>
        </p:spPr>
        <p:txBody>
          <a:bodyPr>
            <a:normAutofit/>
          </a:bodyPr>
          <a:lstStyle/>
          <a:p>
            <a:r>
              <a:rPr lang="fr-FR" dirty="0" smtClean="0"/>
              <a:t>6 vues par niveau, changement de vue (ici?)</a:t>
            </a:r>
          </a:p>
          <a:p>
            <a:r>
              <a:rPr lang="fr-FR" dirty="0" smtClean="0"/>
              <a:t>Surface composée de blocs invisibles</a:t>
            </a:r>
          </a:p>
          <a:p>
            <a:r>
              <a:rPr lang="fr-FR" dirty="0" smtClean="0"/>
              <a:t>Niveaux créées avec « </a:t>
            </a:r>
            <a:r>
              <a:rPr lang="fr-FR" dirty="0" err="1" smtClean="0"/>
              <a:t>Tiled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Population </a:t>
            </a:r>
            <a:r>
              <a:rPr lang="fr-FR" b="1" dirty="0" smtClean="0"/>
              <a:t>automatique</a:t>
            </a:r>
            <a:endParaRPr lang="fr-FR" b="1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841" y="3987799"/>
            <a:ext cx="444500" cy="4064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841" y="4504266"/>
            <a:ext cx="406400" cy="4064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5019" y="5044722"/>
            <a:ext cx="419100" cy="3937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864552" y="3972151"/>
            <a:ext cx="4247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Mur </a:t>
            </a:r>
            <a:r>
              <a:rPr lang="fr-FR" dirty="0"/>
              <a:t>	</a:t>
            </a:r>
            <a:r>
              <a:rPr lang="fr-FR" dirty="0" smtClean="0"/>
              <a:t>	: « </a:t>
            </a:r>
            <a:r>
              <a:rPr lang="fr-FR" dirty="0" err="1" smtClean="0"/>
              <a:t>B_Wall</a:t>
            </a:r>
            <a:r>
              <a:rPr lang="fr-FR" dirty="0" smtClean="0"/>
              <a:t> »</a:t>
            </a:r>
          </a:p>
          <a:p>
            <a:endParaRPr lang="fr-FR" dirty="0" smtClean="0"/>
          </a:p>
          <a:p>
            <a:r>
              <a:rPr lang="fr-FR" dirty="0" smtClean="0"/>
              <a:t>Glace 		: « </a:t>
            </a:r>
            <a:r>
              <a:rPr lang="fr-FR" dirty="0" err="1" smtClean="0"/>
              <a:t>S_Ice</a:t>
            </a:r>
            <a:r>
              <a:rPr lang="fr-FR" dirty="0" smtClean="0"/>
              <a:t> »</a:t>
            </a:r>
          </a:p>
          <a:p>
            <a:endParaRPr lang="fr-FR" dirty="0" smtClean="0"/>
          </a:p>
          <a:p>
            <a:r>
              <a:rPr lang="fr-FR" dirty="0"/>
              <a:t>D</a:t>
            </a:r>
            <a:r>
              <a:rPr lang="fr-FR" dirty="0" smtClean="0"/>
              <a:t>éplaçable 	: « </a:t>
            </a:r>
            <a:r>
              <a:rPr lang="fr-FR" dirty="0" err="1" smtClean="0"/>
              <a:t>B_Movable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9" name="Image 8" descr="footer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6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00921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Collisions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Détection des collisions environnantes et sur place</a:t>
            </a:r>
          </a:p>
          <a:p>
            <a:r>
              <a:rPr lang="fr-FR" dirty="0" smtClean="0"/>
              <a:t>Détection du type de la surface</a:t>
            </a:r>
          </a:p>
          <a:p>
            <a:endParaRPr lang="fr-FR" dirty="0"/>
          </a:p>
        </p:txBody>
      </p:sp>
      <p:pic>
        <p:nvPicPr>
          <p:cNvPr id="5" name="Image 4" descr="vyx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95" b="25871"/>
          <a:stretch/>
        </p:blipFill>
        <p:spPr>
          <a:xfrm>
            <a:off x="1622776" y="3146779"/>
            <a:ext cx="5779420" cy="2215445"/>
          </a:xfrm>
          <a:prstGeom prst="rect">
            <a:avLst/>
          </a:prstGeom>
        </p:spPr>
      </p:pic>
      <p:pic>
        <p:nvPicPr>
          <p:cNvPr id="9" name="Image 8" descr="player_lef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78" y="1024466"/>
            <a:ext cx="406400" cy="406400"/>
          </a:xfrm>
          <a:prstGeom prst="rect">
            <a:avLst/>
          </a:prstGeom>
        </p:spPr>
      </p:pic>
      <p:pic>
        <p:nvPicPr>
          <p:cNvPr id="10" name="Image 9" descr="player_righ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11" y="1024466"/>
            <a:ext cx="406400" cy="406400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7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4814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Démonstration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8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328" y="2238428"/>
            <a:ext cx="2624667" cy="262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596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amesGouinSePresente">
  <a:themeElements>
    <a:clrScheme name="Exé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é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173</Words>
  <Application>Microsoft Macintosh PowerPoint</Application>
  <PresentationFormat>Présentation à l'écran (4:3)</PresentationFormat>
  <Paragraphs>107</Paragraphs>
  <Slides>14</Slides>
  <Notes>14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JamesGouinSePresente</vt:lpstr>
      <vt:lpstr>James Gouin</vt:lpstr>
      <vt:lpstr>Présentation PowerPoint</vt:lpstr>
      <vt:lpstr>Sommaire</vt:lpstr>
      <vt:lpstr>Planning et suivi</vt:lpstr>
      <vt:lpstr>Répartition des tâches</vt:lpstr>
      <vt:lpstr>Principe du jeu</vt:lpstr>
      <vt:lpstr>Niveaux, surfaces</vt:lpstr>
      <vt:lpstr>Collisions</vt:lpstr>
      <vt:lpstr>Démonstration</vt:lpstr>
      <vt:lpstr>Ennemis, IA</vt:lpstr>
      <vt:lpstr>Ennemis, IA</vt:lpstr>
      <vt:lpstr>Démonstration</vt:lpstr>
      <vt:lpstr>Conclusion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James Gouin</dc:title>
  <dc:creator>Steve Visinand</dc:creator>
  <cp:lastModifiedBy>Steve Visinand</cp:lastModifiedBy>
  <cp:revision>44</cp:revision>
  <dcterms:created xsi:type="dcterms:W3CDTF">2015-01-26T10:02:35Z</dcterms:created>
  <dcterms:modified xsi:type="dcterms:W3CDTF">2015-01-26T13:43:10Z</dcterms:modified>
</cp:coreProperties>
</file>