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60" r:id="rId5"/>
    <p:sldId id="259" r:id="rId6"/>
    <p:sldId id="265" r:id="rId7"/>
    <p:sldId id="264" r:id="rId8"/>
    <p:sldId id="261" r:id="rId9"/>
    <p:sldId id="262" r:id="rId10"/>
    <p:sldId id="268" r:id="rId11"/>
    <p:sldId id="267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1F1F1"/>
    <a:srgbClr val="FAFAFA"/>
    <a:srgbClr val="EFEFEF"/>
    <a:srgbClr val="ECECEC"/>
    <a:srgbClr val="C50000"/>
    <a:srgbClr val="EEC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09" autoAdjust="0"/>
  </p:normalViewPr>
  <p:slideViewPr>
    <p:cSldViewPr snapToGrid="0" snapToObjects="1">
      <p:cViewPr varScale="1">
        <p:scale>
          <a:sx n="96" d="100"/>
          <a:sy n="96" d="100"/>
        </p:scale>
        <p:origin x="-1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C252-870E-0640-B649-5DBEF39458AD}" type="datetimeFigureOut">
              <a:rPr lang="fr-FR" smtClean="0"/>
              <a:t>26.01.15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09E-6BDC-B342-9D56-6CF33E61A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AB13-6564-5B49-9CE9-2B8226196AD7}" type="datetimeFigureOut">
              <a:rPr lang="fr-FR" smtClean="0"/>
              <a:t>26.01.15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97BD-1AB9-714E-AA5A-8BE4BC9E00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8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B29F-751F-5744-80E1-600E8AC85EFD}" type="datetime1">
              <a:rPr lang="fr-CH" smtClean="0"/>
              <a:t>26.01.15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44E-0FE8-C446-8611-5CEE6CB3864C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AAA7-9C62-C645-9E7C-EAA05320C320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404-E2A9-5F44-BFF3-54F39A88F3D4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1857-115B-B442-B1E5-180228E51561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F2-A6D5-5740-9873-A96C8BB8BA9B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743-169F-5645-AB8C-8899780DDA5A}" type="datetime1">
              <a:rPr lang="fr-CH" smtClean="0"/>
              <a:t>26.01.15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A3E-DE66-BE4C-86BB-836CC203C1C4}" type="datetime1">
              <a:rPr lang="fr-CH" smtClean="0"/>
              <a:t>26.01.15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05-4970-F748-8838-75D6937AFE4A}" type="datetime1">
              <a:rPr lang="fr-CH" smtClean="0"/>
              <a:t>26.01.15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4D8-C33D-D547-8ECD-671A356435E7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6492-30A7-F940-B414-588B0E51CD1D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FAFAFA"/>
            </a:gs>
            <a:gs pos="100000">
              <a:srgbClr val="E6E6E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F81F46-A522-9B4E-90AB-C50863641B6B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xmlns:p14="http://schemas.microsoft.com/office/powerpoint/2010/main" spd="slow">
    <p:push/>
  </p:transition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6228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James Gouin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1889"/>
            <a:ext cx="6400800" cy="1219200"/>
          </a:xfrm>
        </p:spPr>
        <p:txBody>
          <a:bodyPr/>
          <a:lstStyle/>
          <a:p>
            <a:r>
              <a:rPr lang="fr-FR" dirty="0"/>
              <a:t>et la Banane Sacrée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28" y="3045446"/>
            <a:ext cx="2624667" cy="2624667"/>
          </a:xfrm>
          <a:prstGeom prst="rect">
            <a:avLst/>
          </a:prstGeom>
        </p:spPr>
      </p:pic>
      <p:pic>
        <p:nvPicPr>
          <p:cNvPr id="12" name="Image 11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1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Déplacement</a:t>
            </a:r>
            <a:endParaRPr lang="fr-FR" dirty="0"/>
          </a:p>
        </p:txBody>
      </p:sp>
      <p:pic>
        <p:nvPicPr>
          <p:cNvPr id="13" name="Espace réservé du contenu 12"/>
          <p:cNvPicPr>
            <a:picLocks noChangeAspect="1"/>
          </p:cNvPicPr>
          <p:nvPr/>
        </p:nvPicPr>
        <p:blipFill rotWithShape="1">
          <a:blip r:embed="rId6"/>
          <a:srcRect t="14237" b="10452"/>
          <a:stretch/>
        </p:blipFill>
        <p:spPr>
          <a:xfrm>
            <a:off x="2387600" y="2738570"/>
            <a:ext cx="4234604" cy="22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368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Objets, items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7" name="Image 6" descr="oeu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78" y="2821439"/>
            <a:ext cx="406400" cy="406400"/>
          </a:xfrm>
          <a:prstGeom prst="rect">
            <a:avLst/>
          </a:prstGeom>
        </p:spPr>
      </p:pic>
      <p:pic>
        <p:nvPicPr>
          <p:cNvPr id="8" name="Image 7" descr="chauss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78" y="3364843"/>
            <a:ext cx="406400" cy="4064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45555" y="2821439"/>
            <a:ext cx="424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Vie </a:t>
            </a:r>
            <a:r>
              <a:rPr lang="fr-FR" dirty="0"/>
              <a:t>	</a:t>
            </a:r>
            <a:r>
              <a:rPr lang="fr-FR" dirty="0" smtClean="0"/>
              <a:t>: 	« Object »</a:t>
            </a:r>
          </a:p>
          <a:p>
            <a:endParaRPr lang="fr-FR" dirty="0" smtClean="0"/>
          </a:p>
          <a:p>
            <a:r>
              <a:rPr lang="fr-FR" dirty="0" smtClean="0"/>
              <a:t>Bottes 	: 	« Object »</a:t>
            </a:r>
          </a:p>
          <a:p>
            <a:endParaRPr lang="fr-FR" dirty="0" smtClean="0"/>
          </a:p>
          <a:p>
            <a:r>
              <a:rPr lang="fr-FR" dirty="0" smtClean="0"/>
              <a:t>Poisson	: 	« Object »</a:t>
            </a:r>
            <a:endParaRPr lang="fr-FR" dirty="0"/>
          </a:p>
        </p:txBody>
      </p:sp>
      <p:pic>
        <p:nvPicPr>
          <p:cNvPr id="10" name="Image 9" descr="poiss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78" y="3892367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889" y="1870353"/>
            <a:ext cx="1574800" cy="5842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000" y="4682065"/>
            <a:ext cx="1524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729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Sauvegardes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9824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6102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Conclusion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Points forts</a:t>
            </a:r>
            <a:endParaRPr lang="fr-FR" dirty="0"/>
          </a:p>
          <a:p>
            <a:r>
              <a:rPr lang="fr-FR" dirty="0" err="1" smtClean="0"/>
              <a:t>Qt</a:t>
            </a:r>
            <a:r>
              <a:rPr lang="fr-FR" dirty="0" smtClean="0"/>
              <a:t>, jeux cross-plateforme</a:t>
            </a:r>
          </a:p>
          <a:p>
            <a:r>
              <a:rPr lang="fr-FR" dirty="0" smtClean="0"/>
              <a:t>Population automatique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75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_BananaRock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7" y="1519968"/>
            <a:ext cx="6172200" cy="29391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400777" y="4713112"/>
            <a:ext cx="225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EECF1A"/>
                </a:solidFill>
              </a:rPr>
              <a:t>Powered</a:t>
            </a:r>
            <a:r>
              <a:rPr lang="fr-FR" b="1" dirty="0" smtClean="0">
                <a:solidFill>
                  <a:srgbClr val="EECF1A"/>
                </a:solidFill>
              </a:rPr>
              <a:t> by</a:t>
            </a: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Margaux </a:t>
            </a:r>
            <a:r>
              <a:rPr lang="fr-FR" dirty="0" err="1" smtClean="0">
                <a:solidFill>
                  <a:srgbClr val="C50000"/>
                </a:solidFill>
              </a:rPr>
              <a:t>Divernois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Romain </a:t>
            </a:r>
            <a:r>
              <a:rPr lang="fr-FR" dirty="0" err="1" smtClean="0">
                <a:solidFill>
                  <a:srgbClr val="C50000"/>
                </a:solidFill>
              </a:rPr>
              <a:t>Claret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Steve Visinand</a:t>
            </a:r>
            <a:endParaRPr lang="fr-FR" dirty="0">
              <a:solidFill>
                <a:srgbClr val="C50000"/>
              </a:solidFill>
            </a:endParaRPr>
          </a:p>
        </p:txBody>
      </p:sp>
      <p:pic>
        <p:nvPicPr>
          <p:cNvPr id="10" name="Image 9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524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renard_r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9" y="2882310"/>
            <a:ext cx="1029936" cy="102993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Sommaire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Principe du jeu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Niveau, surface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Collisions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Ennemis, IA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Objets, items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Sauvegardes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oeu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0" y="3122181"/>
            <a:ext cx="776790" cy="776790"/>
          </a:xfrm>
          <a:prstGeom prst="rect">
            <a:avLst/>
          </a:prstGeom>
        </p:spPr>
      </p:pic>
      <p:pic>
        <p:nvPicPr>
          <p:cNvPr id="9" name="Image 8" descr="pois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53" y="3161871"/>
            <a:ext cx="750375" cy="750375"/>
          </a:xfrm>
          <a:prstGeom prst="rect">
            <a:avLst/>
          </a:prstGeom>
        </p:spPr>
      </p:pic>
      <p:pic>
        <p:nvPicPr>
          <p:cNvPr id="7" name="Image 6" descr="player_fro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75" y="3161871"/>
            <a:ext cx="892170" cy="8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48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Planning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 suivi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367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Répartition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 tâches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723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Principe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du jeu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Puzzle Game</a:t>
            </a:r>
          </a:p>
          <a:p>
            <a:r>
              <a:rPr lang="fr-FR" dirty="0" smtClean="0"/>
              <a:t>5 slots de sauvegarde</a:t>
            </a:r>
          </a:p>
          <a:p>
            <a:r>
              <a:rPr lang="fr-FR" dirty="0" smtClean="0"/>
              <a:t>(Faire une démo ici ?)</a:t>
            </a:r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366" y="2814459"/>
            <a:ext cx="4080434" cy="30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39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Niveaux, surfaces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4578"/>
          </a:xfrm>
        </p:spPr>
        <p:txBody>
          <a:bodyPr>
            <a:normAutofit/>
          </a:bodyPr>
          <a:lstStyle/>
          <a:p>
            <a:r>
              <a:rPr lang="fr-FR" dirty="0" smtClean="0"/>
              <a:t>6 vues par niveau, changement de vue (ici?)</a:t>
            </a:r>
          </a:p>
          <a:p>
            <a:r>
              <a:rPr lang="fr-FR" dirty="0" smtClean="0"/>
              <a:t>Surface composée de blocs invisibles</a:t>
            </a:r>
          </a:p>
          <a:p>
            <a:r>
              <a:rPr lang="fr-FR" dirty="0" smtClean="0"/>
              <a:t>Niveaux créées avec « </a:t>
            </a:r>
            <a:r>
              <a:rPr lang="fr-FR" dirty="0" err="1" smtClean="0"/>
              <a:t>Tiled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Population </a:t>
            </a:r>
            <a:r>
              <a:rPr lang="fr-FR" b="1" dirty="0" smtClean="0"/>
              <a:t>automatique</a:t>
            </a:r>
            <a:endParaRPr lang="fr-FR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41" y="3987799"/>
            <a:ext cx="444500" cy="406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41" y="4504266"/>
            <a:ext cx="406400" cy="40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019" y="5044722"/>
            <a:ext cx="419100" cy="393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64552" y="3972151"/>
            <a:ext cx="424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Mur </a:t>
            </a:r>
            <a:r>
              <a:rPr lang="fr-FR" dirty="0"/>
              <a:t>	</a:t>
            </a:r>
            <a:r>
              <a:rPr lang="fr-FR" dirty="0" smtClean="0"/>
              <a:t>	: « </a:t>
            </a:r>
            <a:r>
              <a:rPr lang="fr-FR" dirty="0" err="1" smtClean="0"/>
              <a:t>B_Wall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Glace 		: « </a:t>
            </a:r>
            <a:r>
              <a:rPr lang="fr-FR" dirty="0" err="1" smtClean="0"/>
              <a:t>S_Ice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/>
              <a:t>D</a:t>
            </a:r>
            <a:r>
              <a:rPr lang="fr-FR" dirty="0" smtClean="0"/>
              <a:t>éplaçable 	: « </a:t>
            </a:r>
            <a:r>
              <a:rPr lang="fr-FR" dirty="0" err="1" smtClean="0"/>
              <a:t>B_Movable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9" name="Image 8" descr="foo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921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ollisions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des collisions environnantes et sur place</a:t>
            </a:r>
          </a:p>
          <a:p>
            <a:r>
              <a:rPr lang="fr-FR" dirty="0" smtClean="0"/>
              <a:t>Détection du type de la surface</a:t>
            </a:r>
          </a:p>
          <a:p>
            <a:endParaRPr lang="fr-FR" dirty="0"/>
          </a:p>
        </p:txBody>
      </p:sp>
      <p:pic>
        <p:nvPicPr>
          <p:cNvPr id="5" name="Image 4" descr="vy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5" b="25871"/>
          <a:stretch/>
        </p:blipFill>
        <p:spPr>
          <a:xfrm>
            <a:off x="1622776" y="3146779"/>
            <a:ext cx="5779420" cy="2215445"/>
          </a:xfrm>
          <a:prstGeom prst="rect">
            <a:avLst/>
          </a:prstGeom>
        </p:spPr>
      </p:pic>
      <p:pic>
        <p:nvPicPr>
          <p:cNvPr id="9" name="Image 8" descr="player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8" y="1024466"/>
            <a:ext cx="406400" cy="406400"/>
          </a:xfrm>
          <a:prstGeom prst="rect">
            <a:avLst/>
          </a:prstGeom>
        </p:spPr>
      </p:pic>
      <p:pic>
        <p:nvPicPr>
          <p:cNvPr id="10" name="Image 9" descr="player_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11" y="1024466"/>
            <a:ext cx="406400" cy="40640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481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6" name="Image 5" descr="Sans titre-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t="33183" r="8352" b="17350"/>
          <a:stretch/>
        </p:blipFill>
        <p:spPr>
          <a:xfrm>
            <a:off x="1312334" y="2018045"/>
            <a:ext cx="6533444" cy="3797674"/>
          </a:xfrm>
          <a:prstGeom prst="rect">
            <a:avLst/>
          </a:prstGeom>
        </p:spPr>
      </p:pic>
      <p:pic>
        <p:nvPicPr>
          <p:cNvPr id="7" name="Image 6" descr="Sans titre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37917" r="48273" b="18305"/>
          <a:stretch/>
        </p:blipFill>
        <p:spPr>
          <a:xfrm>
            <a:off x="2737554" y="1811865"/>
            <a:ext cx="2046113" cy="3661680"/>
          </a:xfrm>
          <a:prstGeom prst="rect">
            <a:avLst/>
          </a:prstGeom>
        </p:spPr>
      </p:pic>
      <p:pic>
        <p:nvPicPr>
          <p:cNvPr id="8" name="Image 7" descr="Sans titre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7" t="33699" r="32213" b="22523"/>
          <a:stretch/>
        </p:blipFill>
        <p:spPr>
          <a:xfrm>
            <a:off x="5779375" y="1811865"/>
            <a:ext cx="1267178" cy="3661680"/>
          </a:xfrm>
          <a:prstGeom prst="rect">
            <a:avLst/>
          </a:prstGeom>
        </p:spPr>
      </p:pic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Champs de vision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81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mesGouinSePresent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131</Words>
  <Application>Microsoft Macintosh PowerPoint</Application>
  <PresentationFormat>Présentation à l'écran (4:3)</PresentationFormat>
  <Paragraphs>67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JamesGouinSePresente</vt:lpstr>
      <vt:lpstr>James Gouin</vt:lpstr>
      <vt:lpstr>Présentation PowerPoint</vt:lpstr>
      <vt:lpstr>Sommaire</vt:lpstr>
      <vt:lpstr>Planning et suivi</vt:lpstr>
      <vt:lpstr>Répartition des tâches</vt:lpstr>
      <vt:lpstr>Principe du jeu</vt:lpstr>
      <vt:lpstr>Niveaux, surfaces</vt:lpstr>
      <vt:lpstr>Collisions</vt:lpstr>
      <vt:lpstr>Ennemis, IA</vt:lpstr>
      <vt:lpstr>Ennemis, IA</vt:lpstr>
      <vt:lpstr>Objets, items</vt:lpstr>
      <vt:lpstr>Sauvegardes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Gouin</dc:title>
  <dc:creator>Steve Visinand</dc:creator>
  <cp:lastModifiedBy>Steve Visinand</cp:lastModifiedBy>
  <cp:revision>35</cp:revision>
  <dcterms:created xsi:type="dcterms:W3CDTF">2015-01-26T10:02:35Z</dcterms:created>
  <dcterms:modified xsi:type="dcterms:W3CDTF">2015-01-26T12:57:18Z</dcterms:modified>
</cp:coreProperties>
</file>