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65" r:id="rId7"/>
    <p:sldId id="264" r:id="rId8"/>
    <p:sldId id="261" r:id="rId9"/>
    <p:sldId id="269" r:id="rId10"/>
    <p:sldId id="262" r:id="rId11"/>
    <p:sldId id="268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76348" autoAdjust="0"/>
  </p:normalViewPr>
  <p:slideViewPr>
    <p:cSldViewPr snapToGrid="0" snapToObjects="1">
      <p:cViewPr varScale="1">
        <p:scale>
          <a:sx n="57" d="100"/>
          <a:sy n="57" d="100"/>
        </p:scale>
        <p:origin x="17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4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- Intro</a:t>
            </a:r>
          </a:p>
          <a:p>
            <a:r>
              <a:rPr lang="fr-FR" dirty="0" smtClean="0"/>
              <a:t>	- Histoire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Classes</a:t>
            </a:r>
            <a:r>
              <a:rPr lang="fr-FR" b="1" baseline="0" dirty="0" smtClean="0"/>
              <a:t> Ennemi (héritage)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E_Renard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E_Loup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Champ de vision, création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blocs assignés à une lignes et colonne, tout dans une liste dans Ennemi.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forme du champ de vision définissable avec des blocs assignés à certaines lignes et colonnes.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Dessin créer dans les classes </a:t>
            </a:r>
            <a:r>
              <a:rPr lang="fr-FR" baseline="0" dirty="0" err="1" smtClean="0"/>
              <a:t>héritantes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des lignes et colonnes de chaque bloc pour leur position suivant l’orientation du méchant.</a:t>
            </a:r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Mise à jour du champ de vision 10fois par seconde :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d’un seul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connecté sur la scène pour tout les ennemis mais déplacements non-simultanés.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Détection du pingouin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Zones du champ de vision désactivées en vertes 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des lignes et colonnes. Si tout le blocs après la lignes sont désactivés.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Pour champs de vision extra large : implémentation pensée mais pas mise en place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B(colonne, ligne) obstrué : 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B(&gt;colonne, ligne) seront désactivés.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 bloc de direction est obstrué, tous les autres blocs sont désactivés !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&gt; 0 : 	B(&gt;colonne, &gt;=ligne ) seront désactivés. (non 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&lt; 0 : 	B(&gt;colonne, &lt;=ligne ) seront désactivés. (non implémenté)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r>
              <a:rPr lang="fr-FR" b="1" dirty="0" smtClean="0"/>
              <a:t>Chemin constitué de points</a:t>
            </a:r>
            <a:r>
              <a:rPr lang="fr-FR" b="1" baseline="0" dirty="0" smtClean="0"/>
              <a:t> enregistrés dans une liste</a:t>
            </a:r>
            <a:endParaRPr lang="fr-FR" b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Chemin réglé automatiquement avec la population de la scène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Retour de l’ennemis en arrière si obstacle sur son chemin. Il n’essaye pas de le contourner</a:t>
            </a:r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Vitesse</a:t>
            </a:r>
            <a:r>
              <a:rPr lang="fr-FR" b="1" baseline="0" dirty="0" smtClean="0"/>
              <a:t> de déplacement différent suivant le type du méchant</a:t>
            </a:r>
          </a:p>
          <a:p>
            <a:pPr marL="171450" indent="-171450">
              <a:buFont typeface="Arial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Ennemis</a:t>
            </a:r>
          </a:p>
          <a:p>
            <a:pPr marL="0" indent="0">
              <a:buFont typeface="Arial"/>
              <a:buNone/>
            </a:pPr>
            <a:endParaRPr lang="fr-FR" b="1" dirty="0" smtClean="0"/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Détection par un ennemi</a:t>
            </a:r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Obstruction</a:t>
            </a:r>
            <a:r>
              <a:rPr lang="fr-FR" b="0" baseline="0" dirty="0" smtClean="0"/>
              <a:t> </a:t>
            </a:r>
            <a:r>
              <a:rPr lang="fr-FR" b="0" baseline="0" dirty="0" smtClean="0"/>
              <a:t>du champ de vue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Bloquer le chemin d’un ennemi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Adaptation du champ de vue (observation)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Fin, la loutre mange ses poissons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Accès au niveau suivant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Présentation de la carte de l’ile</a:t>
            </a:r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Le jeu a été développé</a:t>
            </a:r>
            <a:r>
              <a:rPr lang="fr-FR" baseline="0" dirty="0" smtClean="0"/>
              <a:t> su</a:t>
            </a:r>
            <a:r>
              <a:rPr lang="fr-FR" dirty="0" smtClean="0"/>
              <a:t>r 2 plateformes en simultané Mac et Windows</a:t>
            </a:r>
          </a:p>
          <a:p>
            <a:r>
              <a:rPr lang="fr-FR" dirty="0" smtClean="0"/>
              <a:t>	Grace à la diversité des OS,</a:t>
            </a:r>
            <a:r>
              <a:rPr lang="fr-FR" baseline="0" dirty="0" smtClean="0"/>
              <a:t> nous avons du plus réfléchir trouver des solutions cross compatible (gestion de la mémoire par exemple)</a:t>
            </a:r>
          </a:p>
          <a:p>
            <a:r>
              <a:rPr lang="fr-FR" baseline="0" dirty="0" smtClean="0"/>
              <a:t>	La possibilité de pouvoir ajouter des niveau facilement grâce à la population automatique</a:t>
            </a:r>
          </a:p>
          <a:p>
            <a:r>
              <a:rPr lang="fr-FR" baseline="0" dirty="0" smtClean="0"/>
              <a:t>	Les solutions sont cherchées et résolu en équipe et pas individuellement</a:t>
            </a:r>
          </a:p>
          <a:p>
            <a:r>
              <a:rPr lang="fr-FR" baseline="0" dirty="0" smtClean="0"/>
              <a:t>	</a:t>
            </a:r>
          </a:p>
          <a:p>
            <a:r>
              <a:rPr lang="fr-FR" baseline="0" dirty="0" smtClean="0"/>
              <a:t>	Une solution moins gourmande en CPU des </a:t>
            </a:r>
            <a:r>
              <a:rPr lang="fr-FR" baseline="0" dirty="0" err="1" smtClean="0"/>
              <a:t>AIs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envisagable</a:t>
            </a:r>
            <a:endParaRPr lang="fr-FR" baseline="0" dirty="0" smtClean="0"/>
          </a:p>
          <a:p>
            <a:r>
              <a:rPr lang="fr-FR" baseline="0" dirty="0" smtClean="0"/>
              <a:t>	Nous avons le niveau Tutoriel, Ile Principal (sélection des niveaux) et le premier niveau qui est terminé.</a:t>
            </a:r>
          </a:p>
          <a:p>
            <a:r>
              <a:rPr lang="fr-FR" baseline="0" dirty="0" smtClean="0"/>
              <a:t>	Aucun boss n’a été </a:t>
            </a:r>
            <a:r>
              <a:rPr lang="fr-FR" baseline="0" dirty="0" err="1" smtClean="0"/>
              <a:t>implementé</a:t>
            </a:r>
            <a:endParaRPr lang="fr-FR" baseline="0" dirty="0" smtClean="0"/>
          </a:p>
          <a:p>
            <a:r>
              <a:rPr lang="fr-FR" baseline="0" dirty="0" smtClean="0"/>
              <a:t>	Les pouvoirs spéciaux comme par exemple se cacher sous la neige pour échapper à un ennemi ou glisser sur le ventre pour aller plus vitre sur la neige</a:t>
            </a:r>
          </a:p>
          <a:p>
            <a:r>
              <a:rPr lang="fr-FR" baseline="0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 - Qui somme nous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Répartition global des tâches lors de la première planification</a:t>
            </a:r>
          </a:p>
          <a:p>
            <a:r>
              <a:rPr lang="fr-FR" dirty="0" smtClean="0"/>
              <a:t>	Répartition des sprints </a:t>
            </a:r>
            <a:r>
              <a:rPr lang="fr-FR" dirty="0" err="1" smtClean="0"/>
              <a:t>backlog</a:t>
            </a:r>
            <a:r>
              <a:rPr lang="fr-FR" baseline="0" dirty="0" smtClean="0"/>
              <a:t> chaque semaine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	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Grace à une bonne comunication et un suivit accru du projet par toute l’equipe nous pouvions rapidement adapter la repartition des tâches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endParaRPr lang="fr-FR" dirty="0" smtClean="0"/>
          </a:p>
          <a:p>
            <a:r>
              <a:rPr lang="fr-FR" dirty="0" smtClean="0"/>
              <a:t> - On</a:t>
            </a:r>
            <a:r>
              <a:rPr lang="fr-FR" baseline="0" dirty="0" smtClean="0"/>
              <a:t> y joue comment ?</a:t>
            </a:r>
          </a:p>
          <a:p>
            <a:r>
              <a:rPr lang="fr-FR" baseline="0" dirty="0" smtClean="0"/>
              <a:t>Présentation du </a:t>
            </a:r>
            <a:r>
              <a:rPr lang="fr-FR" baseline="0" dirty="0" err="1" smtClean="0"/>
              <a:t>game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et du concept du jeu.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Eléments principaux du jeux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vies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sauvegarde ! Avancement du joueur enregistré ! (on sauvegarde où ?)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CheckPoints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Bottes </a:t>
            </a:r>
            <a:r>
              <a:rPr lang="fr-FR" b="0" baseline="0" dirty="0" err="1" smtClean="0"/>
              <a:t>anti-glisse</a:t>
            </a:r>
            <a:r>
              <a:rPr lang="fr-FR" b="0" baseline="0" dirty="0" smtClean="0"/>
              <a:t> car il y a des surfaces glissantes (voire </a:t>
            </a:r>
            <a:r>
              <a:rPr lang="fr-FR" b="0" baseline="0" dirty="0" err="1" smtClean="0"/>
              <a:t>slide</a:t>
            </a:r>
            <a:r>
              <a:rPr lang="fr-FR" b="0" baseline="0" dirty="0" smtClean="0"/>
              <a:t> suivante)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Poisson indispensable pour le niveau </a:t>
            </a:r>
            <a:r>
              <a:rPr lang="fr-FR" b="0" baseline="0" dirty="0" err="1" smtClean="0"/>
              <a:t>tuto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Utilisation d’une « </a:t>
            </a:r>
            <a:r>
              <a:rPr lang="fr-FR" b="0" baseline="0" dirty="0" smtClean="0"/>
              <a:t>Sacoche d’objets</a:t>
            </a:r>
            <a:r>
              <a:rPr lang="fr-FR" b="0" baseline="0" dirty="0" smtClean="0"/>
              <a:t> »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Ennemi, sentinelles à éviter (coté infiltration)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Le </a:t>
            </a:r>
            <a:r>
              <a:rPr lang="fr-FR" b="1" baseline="0" dirty="0" smtClean="0"/>
              <a:t>pingouin peut</a:t>
            </a:r>
            <a:endParaRPr lang="fr-FR" b="1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Pousser</a:t>
            </a:r>
            <a:r>
              <a:rPr lang="fr-FR" baseline="0" dirty="0" smtClean="0"/>
              <a:t> un bloc déplaçable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Glisser</a:t>
            </a:r>
            <a:r>
              <a:rPr lang="fr-FR" baseline="0" dirty="0" smtClean="0"/>
              <a:t> sur de la glace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</a:t>
            </a:r>
            <a:r>
              <a:rPr lang="fr-FR" baseline="0" dirty="0" smtClean="0"/>
              <a:t>tous (Slot qui déplace le pingouin à chaque fin du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)</a:t>
            </a:r>
            <a:endParaRPr lang="fr-FR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Couler</a:t>
            </a:r>
            <a:r>
              <a:rPr lang="fr-FR" baseline="0" dirty="0" smtClean="0"/>
              <a:t> dans l’eau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Se payer un mur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Le bloc </a:t>
            </a:r>
            <a:r>
              <a:rPr lang="fr-FR" b="1" baseline="0" dirty="0" smtClean="0"/>
              <a:t>déplaçable peut</a:t>
            </a:r>
            <a:endParaRPr lang="fr-FR" b="1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Glisser seul sur de la glace (plusieurs blocs peuvent glisser ensemble)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Tomber dans l’eau et se transformer en neige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Deux blocs déplaçables en collision ne bougent plus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Être bloqué contre un mur (IMPOSSIBLE de tirer un bloc déplaçable)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Bloquer la sortie.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Pourquoi une grande image de Background ? Pourquoi pas que des petits blocs de 32px (voire rapport….)</a:t>
            </a:r>
          </a:p>
          <a:p>
            <a:endParaRPr lang="fr-FR" b="1" baseline="0" dirty="0" smtClean="0"/>
          </a:p>
          <a:p>
            <a:r>
              <a:rPr lang="fr-FR" b="1" baseline="0" dirty="0" smtClean="0"/>
              <a:t>Une population automatique c’est cool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Associé à « </a:t>
            </a:r>
            <a:r>
              <a:rPr lang="fr-FR" b="0" baseline="0" dirty="0" err="1" smtClean="0"/>
              <a:t>Tiled</a:t>
            </a:r>
            <a:r>
              <a:rPr lang="fr-FR" b="0" baseline="0" dirty="0" smtClean="0"/>
              <a:t> » c’est un outil du tonner !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Lvl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vitent</a:t>
            </a:r>
            <a:r>
              <a:rPr lang="fr-FR" b="0" baseline="0" dirty="0" smtClean="0"/>
              <a:t> générés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Comment</a:t>
            </a:r>
            <a:r>
              <a:rPr lang="fr-FR" b="1" baseline="0" dirty="0" smtClean="0"/>
              <a:t> anticiper les zones interdites pour interdire le déplacement. Choix possibles :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Détection des collisions par « frôlage » et calcul de la position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Faire bouger et revenir en arrière si KO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Implémentation en croix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Quelles surface en collisions ?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Type ID, utilisation de la hiérarchie de classe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Pourquoi 30px et pas 32px 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Même principe pour les blocs déplaçables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</a:t>
            </a:r>
            <a:endParaRPr lang="fr-FR" dirty="0" smtClean="0"/>
          </a:p>
          <a:p>
            <a:pPr marL="628650" lvl="1" indent="-171450">
              <a:buFont typeface="Arial"/>
              <a:buChar char="•"/>
            </a:pPr>
            <a:r>
              <a:rPr lang="fr-FR" dirty="0" smtClean="0"/>
              <a:t>Création</a:t>
            </a:r>
            <a:r>
              <a:rPr lang="fr-FR" baseline="0" dirty="0" smtClean="0"/>
              <a:t> de partie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 pause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Sauvegarde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Redémarrage de la partie</a:t>
            </a:r>
          </a:p>
          <a:p>
            <a:pPr marL="171450" lvl="0" indent="-171450">
              <a:buFont typeface="Arial"/>
              <a:buChar char="•"/>
            </a:pPr>
            <a:r>
              <a:rPr lang="fr-FR" b="1" baseline="0" dirty="0" smtClean="0"/>
              <a:t>Mécaniques du jeux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Perdre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Gagner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Etc…</a:t>
            </a:r>
          </a:p>
          <a:p>
            <a:pPr marL="0" indent="0">
              <a:buFont typeface="Arial"/>
              <a:buNone/>
            </a:pPr>
            <a:endParaRPr lang="fr-FR" b="1" u="sng" dirty="0" smtClean="0"/>
          </a:p>
          <a:p>
            <a:pPr marL="0" indent="0">
              <a:buFont typeface="Arial"/>
              <a:buNone/>
            </a:pPr>
            <a:r>
              <a:rPr lang="fr-FR" b="1" u="sng" dirty="0" smtClean="0"/>
              <a:t>/!\ Jusqu’avant</a:t>
            </a:r>
            <a:r>
              <a:rPr lang="fr-FR" b="1" u="sng" baseline="0" dirty="0" smtClean="0"/>
              <a:t> le </a:t>
            </a:r>
            <a:r>
              <a:rPr lang="fr-FR" b="1" u="sng" baseline="0" dirty="0" err="1" smtClean="0"/>
              <a:t>lvl</a:t>
            </a:r>
            <a:r>
              <a:rPr lang="fr-FR" b="1" u="sng" baseline="0" dirty="0" smtClean="0"/>
              <a:t> avec méchants /!\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27.01.2015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27.01.2015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27.01.2015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27.01.2015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27.01.2015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27.01.2015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27.01.2015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27.01.2015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27.01.2015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27.01.2015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27.01.2015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27.01.2015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6" name="Image 5" descr="Sans titre-3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33183" r="8352" b="17350"/>
          <a:stretch/>
        </p:blipFill>
        <p:spPr>
          <a:xfrm>
            <a:off x="1312334" y="2018045"/>
            <a:ext cx="6533444" cy="3797674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37917" r="48273" b="18305"/>
          <a:stretch/>
        </p:blipFill>
        <p:spPr>
          <a:xfrm>
            <a:off x="2737554" y="1811865"/>
            <a:ext cx="2046113" cy="3661680"/>
          </a:xfrm>
          <a:prstGeom prst="rect">
            <a:avLst/>
          </a:prstGeom>
        </p:spPr>
      </p:pic>
      <p:pic>
        <p:nvPicPr>
          <p:cNvPr id="8" name="Image 7" descr="Sans titre-2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 t="33699" r="32213" b="22523"/>
          <a:stretch/>
        </p:blipFill>
        <p:spPr>
          <a:xfrm>
            <a:off x="5779375" y="1811865"/>
            <a:ext cx="1267178" cy="3661680"/>
          </a:xfrm>
          <a:prstGeom prst="rect">
            <a:avLst/>
          </a:prstGeom>
        </p:spPr>
      </p:pic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Champs </a:t>
            </a:r>
            <a:r>
              <a:rPr lang="fr-FR" dirty="0" smtClean="0"/>
              <a:t>de vision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28506" y="5631053"/>
            <a:ext cx="37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E_Renard</a:t>
            </a:r>
            <a:r>
              <a:rPr lang="fr-FR" dirty="0" smtClean="0"/>
              <a:t>		</a:t>
            </a:r>
            <a:r>
              <a:rPr lang="fr-FR" dirty="0" err="1" smtClean="0"/>
              <a:t>E_Loup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Déplacements</a:t>
            </a:r>
            <a:endParaRPr lang="fr-FR" dirty="0"/>
          </a:p>
        </p:txBody>
      </p:sp>
      <p:pic>
        <p:nvPicPr>
          <p:cNvPr id="13" name="Espace réservé du contenu 12"/>
          <p:cNvPicPr>
            <a:picLocks noChangeAspect="1"/>
          </p:cNvPicPr>
          <p:nvPr/>
        </p:nvPicPr>
        <p:blipFill rotWithShape="1">
          <a:blip r:embed="rId6"/>
          <a:srcRect t="14237" b="10452"/>
          <a:stretch/>
        </p:blipFill>
        <p:spPr>
          <a:xfrm>
            <a:off x="2387600" y="2738570"/>
            <a:ext cx="4234604" cy="22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36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39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 (Mac et Windows)</a:t>
            </a:r>
          </a:p>
          <a:p>
            <a:r>
              <a:rPr lang="fr-FR" dirty="0" smtClean="0"/>
              <a:t>Population automatique</a:t>
            </a:r>
          </a:p>
          <a:p>
            <a:r>
              <a:rPr lang="fr-FR" dirty="0" smtClean="0"/>
              <a:t>Banana Rocket: une équipe soudée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fluidité</a:t>
            </a:r>
          </a:p>
          <a:p>
            <a:r>
              <a:rPr lang="fr-FR" dirty="0"/>
              <a:t>Boss de </a:t>
            </a:r>
            <a:r>
              <a:rPr lang="fr-FR" dirty="0" smtClean="0"/>
              <a:t>fin</a:t>
            </a:r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spéciaux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653664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4713112"/>
            <a:ext cx="309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dirty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19375" y="1150636"/>
            <a:ext cx="158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ECF1A"/>
                </a:solidFill>
              </a:rPr>
              <a:t>Présenté par</a:t>
            </a:r>
          </a:p>
        </p:txBody>
      </p:sp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Planning et suivi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Répartition des tâches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Niveau, surface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Ennemis, IA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3" y="3161871"/>
            <a:ext cx="750375" cy="750375"/>
          </a:xfrm>
          <a:prstGeom prst="rect">
            <a:avLst/>
          </a:prstGeom>
        </p:spPr>
      </p:pic>
      <p:pic>
        <p:nvPicPr>
          <p:cNvPr id="8" name="Image 7" descr="Pingouin_Fa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99" y="3040368"/>
            <a:ext cx="739201" cy="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Planning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 suivi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Méthodologie </a:t>
            </a:r>
            <a:r>
              <a:rPr lang="fr-FR" dirty="0" err="1" smtClean="0"/>
              <a:t>Scrum</a:t>
            </a:r>
            <a:r>
              <a:rPr lang="fr-FR" dirty="0" smtClean="0"/>
              <a:t> (agile)</a:t>
            </a:r>
          </a:p>
          <a:p>
            <a:endParaRPr lang="fr-FR" dirty="0" smtClean="0"/>
          </a:p>
          <a:p>
            <a:r>
              <a:rPr lang="fr-FR" dirty="0" smtClean="0"/>
              <a:t>Discussion de </a:t>
            </a:r>
            <a:r>
              <a:rPr lang="fr-FR" dirty="0" smtClean="0"/>
              <a:t>l’avancement à chaque rencontre</a:t>
            </a:r>
          </a:p>
          <a:p>
            <a:endParaRPr lang="fr-FR" dirty="0"/>
          </a:p>
          <a:p>
            <a:r>
              <a:rPr lang="fr-FR" dirty="0" smtClean="0"/>
              <a:t>Durée du sprint : Une </a:t>
            </a:r>
            <a:r>
              <a:rPr lang="fr-FR" dirty="0" smtClean="0"/>
              <a:t>semaine</a:t>
            </a:r>
          </a:p>
          <a:p>
            <a:endParaRPr lang="fr-FR" dirty="0" smtClean="0"/>
          </a:p>
          <a:p>
            <a:r>
              <a:rPr lang="fr-FR" dirty="0" smtClean="0"/>
              <a:t>Nouvelles fonctionnalités implémentées par itération</a:t>
            </a:r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Répartition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Répartition initiale des tâches par fonctionnalité</a:t>
            </a:r>
          </a:p>
          <a:p>
            <a:endParaRPr lang="fr-FR" dirty="0" smtClean="0"/>
          </a:p>
          <a:p>
            <a:r>
              <a:rPr lang="fr-FR" dirty="0" smtClean="0"/>
              <a:t>Répartition à chaque sprint des tâches pour le nouveau Sprint </a:t>
            </a:r>
            <a:r>
              <a:rPr lang="fr-FR" dirty="0" err="1" smtClean="0"/>
              <a:t>Backlog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Adaptation de la répartition des tâches en fonction de l’avancement de chacun</a:t>
            </a:r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2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Puzzle Game</a:t>
            </a:r>
          </a:p>
          <a:p>
            <a:r>
              <a:rPr lang="fr-FR" dirty="0" smtClean="0"/>
              <a:t>5 profils sauvegardées</a:t>
            </a:r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66" y="2814459"/>
            <a:ext cx="4080434" cy="3063523"/>
          </a:xfrm>
          <a:prstGeom prst="rect">
            <a:avLst/>
          </a:prstGeom>
        </p:spPr>
      </p:pic>
      <p:pic>
        <p:nvPicPr>
          <p:cNvPr id="7" name="Image 6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3661866"/>
            <a:ext cx="406400" cy="406400"/>
          </a:xfrm>
          <a:prstGeom prst="rect">
            <a:avLst/>
          </a:prstGeom>
        </p:spPr>
      </p:pic>
      <p:pic>
        <p:nvPicPr>
          <p:cNvPr id="8" name="Image 7" descr="chauss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205270"/>
            <a:ext cx="406400" cy="406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61323" y="3661866"/>
            <a:ext cx="1794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</a:t>
            </a:r>
            <a:endParaRPr lang="fr-FR" dirty="0"/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Bottes </a:t>
            </a:r>
          </a:p>
          <a:p>
            <a:endParaRPr lang="fr-FR" dirty="0" smtClean="0"/>
          </a:p>
          <a:p>
            <a:r>
              <a:rPr lang="fr-FR" dirty="0" smtClean="0"/>
              <a:t>Poisson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Ennemi</a:t>
            </a:r>
            <a:endParaRPr lang="fr-FR" dirty="0"/>
          </a:p>
        </p:txBody>
      </p:sp>
      <p:pic>
        <p:nvPicPr>
          <p:cNvPr id="10" name="Image 9" descr="poiss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732794"/>
            <a:ext cx="406400" cy="406400"/>
          </a:xfrm>
          <a:prstGeom prst="rect">
            <a:avLst/>
          </a:prstGeom>
        </p:spPr>
      </p:pic>
      <p:pic>
        <p:nvPicPr>
          <p:cNvPr id="11" name="Image 10" descr="renard_righ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553747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3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Niveaux, 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4578"/>
          </a:xfrm>
        </p:spPr>
        <p:txBody>
          <a:bodyPr>
            <a:normAutofit/>
          </a:bodyPr>
          <a:lstStyle/>
          <a:p>
            <a:r>
              <a:rPr lang="fr-FR" dirty="0" smtClean="0"/>
              <a:t>6 vues par </a:t>
            </a:r>
            <a:r>
              <a:rPr lang="fr-FR" dirty="0" smtClean="0"/>
              <a:t>niveau avec déplacement de la vue</a:t>
            </a:r>
          </a:p>
          <a:p>
            <a:r>
              <a:rPr lang="fr-FR" dirty="0" smtClean="0"/>
              <a:t>Surface </a:t>
            </a:r>
            <a:r>
              <a:rPr lang="fr-FR" dirty="0" smtClean="0"/>
              <a:t>composée de blocs invisibles</a:t>
            </a:r>
          </a:p>
          <a:p>
            <a:r>
              <a:rPr lang="fr-FR" dirty="0" smtClean="0"/>
              <a:t>Niveaux créées avec « </a:t>
            </a:r>
            <a:r>
              <a:rPr lang="fr-FR" dirty="0" err="1" smtClean="0"/>
              <a:t>Tiled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Population automatisée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41" y="3987799"/>
            <a:ext cx="444500" cy="40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41" y="4504266"/>
            <a:ext cx="406400" cy="40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019" y="5044722"/>
            <a:ext cx="419100" cy="39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64552" y="3688047"/>
            <a:ext cx="42474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</a:t>
            </a:r>
            <a:r>
              <a:rPr lang="fr-FR" b="1" dirty="0" smtClean="0"/>
              <a:t>« Surfaces »</a:t>
            </a:r>
          </a:p>
          <a:p>
            <a:r>
              <a:rPr lang="fr-FR" dirty="0" smtClean="0"/>
              <a:t>Mur </a:t>
            </a:r>
            <a:r>
              <a:rPr lang="fr-FR" dirty="0"/>
              <a:t>	</a:t>
            </a:r>
            <a:r>
              <a:rPr lang="fr-FR" dirty="0" smtClean="0"/>
              <a:t>	: « </a:t>
            </a:r>
            <a:r>
              <a:rPr lang="fr-FR" dirty="0" err="1" smtClean="0"/>
              <a:t>B_Wall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Glace 		: « </a:t>
            </a:r>
            <a:r>
              <a:rPr lang="fr-FR" dirty="0" err="1" smtClean="0"/>
              <a:t>S_Ice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éplaçable 	: « </a:t>
            </a:r>
            <a:r>
              <a:rPr lang="fr-FR" dirty="0" err="1" smtClean="0"/>
              <a:t>B_Movable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9" name="Image 8" descr="foo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9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Collisions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dans chaque direction et sur place</a:t>
            </a:r>
          </a:p>
          <a:p>
            <a:r>
              <a:rPr lang="fr-FR" dirty="0" smtClean="0"/>
              <a:t>Détection du type de la surface</a:t>
            </a:r>
          </a:p>
          <a:p>
            <a:endParaRPr lang="fr-FR" dirty="0"/>
          </a:p>
        </p:txBody>
      </p:sp>
      <p:pic>
        <p:nvPicPr>
          <p:cNvPr id="5" name="Image 4" descr="vyx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b="25871"/>
          <a:stretch/>
        </p:blipFill>
        <p:spPr>
          <a:xfrm>
            <a:off x="1622776" y="3146779"/>
            <a:ext cx="5779420" cy="2215445"/>
          </a:xfrm>
          <a:prstGeom prst="rect">
            <a:avLst/>
          </a:prstGeom>
        </p:spPr>
      </p:pic>
      <p:pic>
        <p:nvPicPr>
          <p:cNvPr id="9" name="Image 8" descr="player_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8" y="1024466"/>
            <a:ext cx="406400" cy="406400"/>
          </a:xfrm>
          <a:prstGeom prst="rect">
            <a:avLst/>
          </a:prstGeom>
        </p:spPr>
      </p:pic>
      <p:pic>
        <p:nvPicPr>
          <p:cNvPr id="10" name="Image 9" descr="player_r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11" y="1024466"/>
            <a:ext cx="406400" cy="4064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8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28" y="2238428"/>
            <a:ext cx="2624667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687</Words>
  <Application>Microsoft Office PowerPoint</Application>
  <PresentationFormat>Affichage à l'écran (4:3)</PresentationFormat>
  <Paragraphs>250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JamesGouinSePresente</vt:lpstr>
      <vt:lpstr>James Gouin</vt:lpstr>
      <vt:lpstr>Présentation PowerPoint</vt:lpstr>
      <vt:lpstr>Sommaire</vt:lpstr>
      <vt:lpstr>Planning et suivi</vt:lpstr>
      <vt:lpstr>Répartition des tâches</vt:lpstr>
      <vt:lpstr>Principe du jeu</vt:lpstr>
      <vt:lpstr>Niveaux, surfaces</vt:lpstr>
      <vt:lpstr>Collisions</vt:lpstr>
      <vt:lpstr>Démonstration</vt:lpstr>
      <vt:lpstr>Ennemis, IA</vt:lpstr>
      <vt:lpstr>Ennemis, IA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Divernois Margaux</cp:lastModifiedBy>
  <cp:revision>118</cp:revision>
  <dcterms:created xsi:type="dcterms:W3CDTF">2015-01-26T10:02:35Z</dcterms:created>
  <dcterms:modified xsi:type="dcterms:W3CDTF">2015-01-27T08:55:44Z</dcterms:modified>
</cp:coreProperties>
</file>