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6435" autoAdjust="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27.01.15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27.01.15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Ennemi se déplace, le pingouin doit éviter leur champ</a:t>
            </a:r>
            <a:r>
              <a:rPr lang="fr-FR" b="1" baseline="0" dirty="0" smtClean="0"/>
              <a:t> de vision.</a:t>
            </a:r>
            <a:endParaRPr lang="fr-FR" b="1" dirty="0" smtClean="0"/>
          </a:p>
          <a:p>
            <a:endParaRPr lang="fr-FR" dirty="0" smtClean="0"/>
          </a:p>
          <a:p>
            <a:r>
              <a:rPr lang="fr-FR" b="1" dirty="0" smtClean="0"/>
              <a:t>Classes</a:t>
            </a:r>
            <a:r>
              <a:rPr lang="fr-FR" b="1" baseline="0" dirty="0" smtClean="0"/>
              <a:t> Ennemi (MEME CLASSE POUR TOUS)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E_Renard</a:t>
            </a:r>
            <a:r>
              <a:rPr lang="fr-FR" baseline="0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E_Loup</a:t>
            </a:r>
            <a:endParaRPr lang="fr-FR" baseline="0" dirty="0" smtClean="0"/>
          </a:p>
          <a:p>
            <a:pPr marL="0" indent="0">
              <a:buFont typeface="Arial"/>
              <a:buNone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Les classes hésitantes sont légères,</a:t>
            </a:r>
          </a:p>
          <a:p>
            <a:pPr marL="0" indent="0">
              <a:buFont typeface="Arial"/>
              <a:buNone/>
            </a:pPr>
            <a:r>
              <a:rPr lang="fr-FR" baseline="0" dirty="0" smtClean="0"/>
              <a:t>Elles définissent uniquement 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Forme du champ</a:t>
            </a:r>
            <a:r>
              <a:rPr lang="fr-FR" baseline="0" dirty="0" smtClean="0"/>
              <a:t> de vision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apparence du méchant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Vitesse de déplacement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Champ de vision, création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blocs assignés à une lignes et colonne, tout dans une liste dans chaque Ennemi.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forme du champ de vision définissable avec des blocs assignés à certaines lignes et colonnes.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Dessin créer dans les classes </a:t>
            </a:r>
            <a:r>
              <a:rPr lang="fr-FR" baseline="0" dirty="0" err="1" smtClean="0"/>
              <a:t>héritantes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des lignes et colonnes de chaque bloc pour leur position suivant l’orientation du méchant.</a:t>
            </a:r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Mise à jour du champ de vision 10fois par seconde 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d’un seul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connecté sur la scène pour tout les ennemis mais déplacements non-simultanés.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Détection du pingouin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Zones du champ de vision désactivées en vertes 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des lignes et colonnes. Si tout le blocs après la lignes sont désactivés.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Pour champs de vision extra large : implémentation pensée mais pas mise en place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B(colonne, ligne) obstrué : 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B(&gt;colonne, ligne) seront désactivés.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 bloc de direction est obstrué, tous les autres blocs sont désactivés !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&gt; 0 : 	B(&gt;colonne, &gt;=ligne ) seront désactivés. (non 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&lt; 0 : 	B(&gt;colonne, &lt;=ligne ) seront désactivés. (non implémenté)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b="1" dirty="0" smtClean="0"/>
              <a:t>Chemin constitué de points</a:t>
            </a:r>
            <a:r>
              <a:rPr lang="fr-FR" b="1" baseline="0" dirty="0" smtClean="0"/>
              <a:t> enregistrés dans une liste</a:t>
            </a:r>
            <a:endParaRPr lang="fr-FR" b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Chemin réglé automatiquement avec la population de la scène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Retour de l’ennemis en arrière si obstacle sur son chemin. Il n’essaye pas de le contourner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0" baseline="0" dirty="0" smtClean="0"/>
              <a:t>Fonctionnement voulu, défini pour les puzzles.</a:t>
            </a:r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Vitesse</a:t>
            </a:r>
            <a:r>
              <a:rPr lang="fr-FR" b="1" baseline="0" dirty="0" smtClean="0"/>
              <a:t> de déplacement différent suivant le type du méchant</a:t>
            </a:r>
          </a:p>
          <a:p>
            <a:pPr marL="171450" indent="-171450">
              <a:buFont typeface="Arial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Obstruction</a:t>
            </a:r>
            <a:r>
              <a:rPr lang="fr-FR" b="0" baseline="0" dirty="0" smtClean="0"/>
              <a:t> 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Le jeu a été développé</a:t>
            </a:r>
            <a:r>
              <a:rPr lang="fr-FR" baseline="0" dirty="0" smtClean="0"/>
              <a:t> su</a:t>
            </a:r>
            <a:r>
              <a:rPr lang="fr-FR" dirty="0" smtClean="0"/>
              <a:t>r 2 plateformes en simultané Mac et Windows</a:t>
            </a:r>
          </a:p>
          <a:p>
            <a:r>
              <a:rPr lang="fr-FR" dirty="0" smtClean="0"/>
              <a:t>	Grace à la diversité des OS,</a:t>
            </a:r>
            <a:r>
              <a:rPr lang="fr-FR" baseline="0" dirty="0" smtClean="0"/>
              <a:t> nous avons du plus réfléchir trouver des solutions cross compatible (gestion de la mémoire par exemple)</a:t>
            </a:r>
          </a:p>
          <a:p>
            <a:r>
              <a:rPr lang="fr-FR" baseline="0" dirty="0" smtClean="0"/>
              <a:t>	La possibilité de pouvoir ajouter des niveau facilement grâce à la population automatique</a:t>
            </a:r>
          </a:p>
          <a:p>
            <a:r>
              <a:rPr lang="fr-FR" baseline="0" dirty="0" smtClean="0"/>
              <a:t>	Les solutions sont cherchées et résolu en équipe et pas individuellement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Une solution moins gourmande en CPU des </a:t>
            </a:r>
            <a:r>
              <a:rPr lang="fr-FR" baseline="0" dirty="0" err="1" smtClean="0"/>
              <a:t>AIs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envisagable</a:t>
            </a:r>
            <a:endParaRPr lang="fr-FR" baseline="0" dirty="0" smtClean="0"/>
          </a:p>
          <a:p>
            <a:r>
              <a:rPr lang="fr-FR" baseline="0" dirty="0" smtClean="0"/>
              <a:t>	Nous avons le niveau Tutoriel, Ile Principal (sélection des niveaux) et le premier niveau qui est terminé.</a:t>
            </a:r>
          </a:p>
          <a:p>
            <a:r>
              <a:rPr lang="fr-FR" baseline="0" dirty="0" smtClean="0"/>
              <a:t>	Aucun boss n’a été </a:t>
            </a:r>
            <a:r>
              <a:rPr lang="fr-FR" baseline="0" dirty="0" err="1" smtClean="0"/>
              <a:t>implementé</a:t>
            </a:r>
            <a:endParaRPr lang="fr-FR" baseline="0" dirty="0" smtClean="0"/>
          </a:p>
          <a:p>
            <a:r>
              <a:rPr lang="fr-FR" baseline="0" dirty="0" smtClean="0"/>
              <a:t>	Les pouvoirs spéciaux comme par exemple se cacher sous la neige pour échapper à un ennemi ou glisser sur le ventre pour aller plus vitre sur la neige</a:t>
            </a:r>
          </a:p>
          <a:p>
            <a:r>
              <a:rPr lang="fr-FR" baseline="0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Répartition global des tâches lors de la première planification</a:t>
            </a:r>
          </a:p>
          <a:p>
            <a:r>
              <a:rPr lang="fr-FR" dirty="0" smtClean="0"/>
              <a:t>	Répartition des sprints </a:t>
            </a:r>
            <a:r>
              <a:rPr lang="fr-FR" dirty="0" err="1" smtClean="0"/>
              <a:t>backlog</a:t>
            </a:r>
            <a:r>
              <a:rPr lang="fr-FR" baseline="0" dirty="0" smtClean="0"/>
              <a:t> chaque semaine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 à une bonne comunication et un suivit accru du projet par toute l’equipe nous pouvions rapidement adapter la repartition des tâches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?</a:t>
            </a:r>
          </a:p>
          <a:p>
            <a:r>
              <a:rPr lang="fr-FR" baseline="0" dirty="0" smtClean="0"/>
              <a:t>Présentation du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et du concept du jeu.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Eléments principaux du jeux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vies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sauvegarde ! Avancement du joueur enregistré ! (on sauvegarde où ?)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CheckPoints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Bottes </a:t>
            </a:r>
            <a:r>
              <a:rPr lang="fr-FR" b="0" baseline="0" dirty="0" err="1" smtClean="0"/>
              <a:t>anti-glisse</a:t>
            </a:r>
            <a:r>
              <a:rPr lang="fr-FR" b="0" baseline="0" dirty="0" smtClean="0"/>
              <a:t> car il y a des surfaces glissantes (voire </a:t>
            </a:r>
            <a:r>
              <a:rPr lang="fr-FR" b="0" baseline="0" dirty="0" err="1" smtClean="0"/>
              <a:t>slide</a:t>
            </a:r>
            <a:r>
              <a:rPr lang="fr-FR" b="0" baseline="0" dirty="0" smtClean="0"/>
              <a:t> suivante)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Poisson indispensable pour le niveau </a:t>
            </a:r>
            <a:r>
              <a:rPr lang="fr-FR" b="0" baseline="0" dirty="0" err="1" smtClean="0"/>
              <a:t>tuto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Utilisation d’une « Sacoche d’objets »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Ennemi, sentinelles à éviter (coté infiltration)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Le pingouin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Pousser</a:t>
            </a:r>
            <a:r>
              <a:rPr lang="fr-FR" baseline="0" dirty="0" smtClean="0"/>
              <a:t> un bloc déplaçable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Glisser</a:t>
            </a:r>
            <a:r>
              <a:rPr lang="fr-FR" baseline="0" dirty="0" smtClean="0"/>
              <a:t> sur de la glace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 (Slot qui déplace le pingouin à chaque fin du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Couler</a:t>
            </a:r>
            <a:r>
              <a:rPr lang="fr-FR" baseline="0" dirty="0" smtClean="0"/>
              <a:t> dans l’eau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Se payer un mur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Le bloc déplaçable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seul sur de la glace (plusieurs blocs peuvent glisser ensemble)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Tomber dans l’eau et se transformer en neige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Deux blocs déplaçables en collision ne bougent plus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Être bloqué contre un mur (IMPOSSIBLE de tirer un bloc déplaçable)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Bloquer la sortie.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Pourquoi une grande image de Background ? Pourquoi pas que des petits blocs de 32px (voire rapport….)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Une population automatique c’est cool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Associé à « </a:t>
            </a:r>
            <a:r>
              <a:rPr lang="fr-FR" b="0" baseline="0" dirty="0" err="1" smtClean="0"/>
              <a:t>Tiled</a:t>
            </a:r>
            <a:r>
              <a:rPr lang="fr-FR" b="0" baseline="0" dirty="0" smtClean="0"/>
              <a:t> » c’est un outil du tonner !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Lvl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vitent</a:t>
            </a:r>
            <a:r>
              <a:rPr lang="fr-FR" b="0" baseline="0" dirty="0" smtClean="0"/>
              <a:t> générés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Comment</a:t>
            </a:r>
            <a:r>
              <a:rPr lang="fr-FR" b="1" baseline="0" dirty="0" smtClean="0"/>
              <a:t> anticiper les zones interdites pour interdire le déplacement. Choix possibles :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Détection des collisions par « frôlage » et calcul de la position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Compliqué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Faire bouger et revenir en arrière si KO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Pas fluide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Implémentation en croix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OK mais nécessite 30px au lieux de 32px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Quelles surface en collisions ?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Type ID, utilisation de la hiérarchie de classe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Pourquoi 30px et pas 32px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Même principe appliqué pour les blocs déplaçables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</a:t>
            </a:r>
            <a:endParaRPr lang="fr-FR" dirty="0" smtClean="0"/>
          </a:p>
          <a:p>
            <a:pPr marL="628650" lvl="1" indent="-171450">
              <a:buFont typeface="Arial"/>
              <a:buChar char="•"/>
            </a:pPr>
            <a:r>
              <a:rPr lang="fr-FR" dirty="0" smtClean="0"/>
              <a:t>Création</a:t>
            </a:r>
            <a:r>
              <a:rPr lang="fr-FR" baseline="0" dirty="0" smtClean="0"/>
              <a:t> de partie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 pause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Sauvegarde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Redémarrage de la partie</a:t>
            </a:r>
          </a:p>
          <a:p>
            <a:pPr marL="171450" lvl="0" indent="-171450">
              <a:buFont typeface="Arial"/>
              <a:buChar char="•"/>
            </a:pPr>
            <a:r>
              <a:rPr lang="fr-FR" b="1" baseline="0" dirty="0" smtClean="0"/>
              <a:t>Mécaniques du jeux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Perdre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Gagner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Etc…</a:t>
            </a:r>
          </a:p>
          <a:p>
            <a:pPr marL="0" indent="0">
              <a:buFont typeface="Arial"/>
              <a:buNone/>
            </a:pPr>
            <a:endParaRPr lang="fr-FR" b="1" u="sng" dirty="0" smtClean="0"/>
          </a:p>
          <a:p>
            <a:pPr marL="0" indent="0">
              <a:buFont typeface="Arial"/>
              <a:buNone/>
            </a:pPr>
            <a:r>
              <a:rPr lang="fr-FR" b="1" u="sng" dirty="0" smtClean="0"/>
              <a:t>/!\ Jusqu’avant</a:t>
            </a:r>
            <a:r>
              <a:rPr lang="fr-FR" b="1" u="sng" baseline="0" dirty="0" smtClean="0"/>
              <a:t> le </a:t>
            </a:r>
            <a:r>
              <a:rPr lang="fr-FR" b="1" u="sng" baseline="0" dirty="0" err="1" smtClean="0"/>
              <a:t>lvl</a:t>
            </a:r>
            <a:r>
              <a:rPr lang="fr-FR" b="1" u="sng" baseline="0" dirty="0" smtClean="0"/>
              <a:t> avec méchants /!\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27.01.15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27.01.15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27.01.15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27.01.15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Champs </a:t>
            </a:r>
            <a:r>
              <a:rPr lang="fr-FR" dirty="0" smtClean="0"/>
              <a:t>de vision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28506" y="5631053"/>
            <a:ext cx="37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E_Renard</a:t>
            </a:r>
            <a:r>
              <a:rPr lang="fr-FR" dirty="0" smtClean="0"/>
              <a:t>		</a:t>
            </a:r>
            <a:r>
              <a:rPr lang="fr-FR" dirty="0" err="1" smtClean="0"/>
              <a:t>E_Loup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 (Mac et Windows)</a:t>
            </a:r>
          </a:p>
          <a:p>
            <a:r>
              <a:rPr lang="fr-FR" dirty="0" smtClean="0"/>
              <a:t>Population 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15729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3910167"/>
            <a:ext cx="309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sz="1200" dirty="0">
              <a:solidFill>
                <a:srgbClr val="C50000"/>
              </a:solidFill>
            </a:endParaRPr>
          </a:p>
          <a:p>
            <a:pPr algn="ctr"/>
            <a:endParaRPr lang="fr-FR" sz="1200" dirty="0" smtClean="0">
              <a:solidFill>
                <a:srgbClr val="C50000"/>
              </a:solidFill>
            </a:endParaRPr>
          </a:p>
          <a:p>
            <a:pPr algn="ctr"/>
            <a:endParaRPr lang="fr-FR" sz="500" dirty="0">
              <a:solidFill>
                <a:srgbClr val="C50000"/>
              </a:solidFill>
            </a:endParaRPr>
          </a:p>
          <a:p>
            <a:pPr algn="ctr"/>
            <a:r>
              <a:rPr lang="fr-CH" dirty="0" smtClean="0">
                <a:solidFill>
                  <a:srgbClr val="C50000"/>
                </a:solidFill>
              </a:rPr>
              <a:t>27.01.15</a:t>
            </a:r>
            <a:endParaRPr lang="fr-FR" dirty="0" smtClean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873255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051" y="5535422"/>
            <a:ext cx="3091599" cy="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Méthodologie </a:t>
            </a:r>
            <a:r>
              <a:rPr lang="fr-FR" dirty="0" err="1" smtClean="0"/>
              <a:t>Scrum</a:t>
            </a:r>
            <a:r>
              <a:rPr lang="fr-FR" dirty="0" smtClean="0"/>
              <a:t> (agile)</a:t>
            </a:r>
          </a:p>
          <a:p>
            <a:endParaRPr lang="fr-FR" dirty="0" smtClean="0"/>
          </a:p>
          <a:p>
            <a:r>
              <a:rPr lang="fr-FR" dirty="0" smtClean="0"/>
              <a:t>Discussion de l’avancement à chaque rencontre</a:t>
            </a:r>
          </a:p>
          <a:p>
            <a:endParaRPr lang="fr-FR" dirty="0"/>
          </a:p>
          <a:p>
            <a:r>
              <a:rPr lang="fr-FR" dirty="0" smtClean="0"/>
              <a:t>Durée du sprint : Une semaine</a:t>
            </a:r>
          </a:p>
          <a:p>
            <a:endParaRPr lang="fr-FR" dirty="0" smtClean="0"/>
          </a:p>
          <a:p>
            <a:r>
              <a:rPr lang="fr-FR" dirty="0" smtClean="0"/>
              <a:t>Nouvelles fonctionnalités implémentées par itération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initiale des tâches par fonctionnalité</a:t>
            </a:r>
          </a:p>
          <a:p>
            <a:endParaRPr lang="fr-FR" dirty="0" smtClean="0"/>
          </a:p>
          <a:p>
            <a:r>
              <a:rPr lang="fr-FR" dirty="0" smtClean="0"/>
              <a:t>Répartition à chaque sprint des tâches pour le nouveau Sprint </a:t>
            </a:r>
            <a:r>
              <a:rPr lang="fr-FR" dirty="0" err="1" smtClean="0"/>
              <a:t>Backlog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Adaptation de la répartition des tâches en fonction de l’avancement de chacun</a:t>
            </a:r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profils sauvegardées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661866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205270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661866"/>
            <a:ext cx="179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Bottes </a:t>
            </a:r>
          </a:p>
          <a:p>
            <a:endParaRPr lang="fr-FR" dirty="0" smtClean="0"/>
          </a:p>
          <a:p>
            <a:r>
              <a:rPr lang="fr-FR" dirty="0" smtClean="0"/>
              <a:t>Poisson</a:t>
            </a:r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732794"/>
            <a:ext cx="406400" cy="406400"/>
          </a:xfrm>
          <a:prstGeom prst="rect">
            <a:avLst/>
          </a:prstGeom>
        </p:spPr>
      </p:pic>
      <p:pic>
        <p:nvPicPr>
          <p:cNvPr id="11" name="Image 10" descr="renard_righ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537471"/>
            <a:ext cx="406400" cy="4064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261323" y="5600858"/>
            <a:ext cx="17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Ennemi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 avec déplacement de la vue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automatisée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688047"/>
            <a:ext cx="42474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</a:t>
            </a:r>
            <a:r>
              <a:rPr lang="fr-FR" b="1" dirty="0" smtClean="0"/>
              <a:t>« Surfaces »</a:t>
            </a:r>
          </a:p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dans chaque direction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751</Words>
  <Application>Microsoft Macintosh PowerPoint</Application>
  <PresentationFormat>On-screen Show (4:3)</PresentationFormat>
  <Paragraphs>263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PowerPoint Presentation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Romain Claret</cp:lastModifiedBy>
  <cp:revision>126</cp:revision>
  <dcterms:created xsi:type="dcterms:W3CDTF">2015-01-26T10:02:35Z</dcterms:created>
  <dcterms:modified xsi:type="dcterms:W3CDTF">2015-01-27T10:32:12Z</dcterms:modified>
</cp:coreProperties>
</file>