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175200" cy="42062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8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8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8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8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48">
          <p15:clr>
            <a:srgbClr val="A4A3A4"/>
          </p15:clr>
        </p15:guide>
        <p15:guide id="2" pos="95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4" d="100"/>
          <a:sy n="14" d="100"/>
        </p:scale>
        <p:origin x="2430" y="180"/>
      </p:cViewPr>
      <p:guideLst>
        <p:guide orient="horz" pos="13248"/>
        <p:guide pos="95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8688" y="685800"/>
            <a:ext cx="24606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04A9DD5-C1EC-4F4E-B03F-9D0C2B46B9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0987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52B3E4-0214-41F9-8DC9-C470F55828CD}" type="slidenum">
              <a:rPr lang="en-US" altLang="en-US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906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3775" y="13066713"/>
            <a:ext cx="25647650" cy="9015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5963" y="23834725"/>
            <a:ext cx="21123275" cy="10750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E79667-D002-4CB3-8C39-7EB8E01661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34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64D35B-C8A7-4FD9-84EB-4CD8997162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71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77338" y="1684338"/>
            <a:ext cx="6789737" cy="3589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125" y="1684338"/>
            <a:ext cx="20216813" cy="3589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73107D-8B2A-467F-BB4D-4E087DD72D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160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FE3C2-3155-4D3F-96F8-5F838815AB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84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425" y="27028775"/>
            <a:ext cx="25647650" cy="83550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4425" y="17827625"/>
            <a:ext cx="25647650" cy="92011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3B35EF-8EFE-461D-B117-C600DA161E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101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125" y="9813925"/>
            <a:ext cx="13503275" cy="27760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63800" y="9813925"/>
            <a:ext cx="13503275" cy="27760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5C08F-BFDB-4BB2-974C-0BAD5A3874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065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125" y="9415463"/>
            <a:ext cx="13333413" cy="39243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8125" y="13339763"/>
            <a:ext cx="13333413" cy="242347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8900" y="9415463"/>
            <a:ext cx="13338175" cy="39243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8900" y="13339763"/>
            <a:ext cx="13338175" cy="242347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5C8C92-5CDA-42CD-B867-D586DB7369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277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7602B-5AB6-4589-9BFB-3AE975C546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513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C3588E-3872-4B13-A1B9-E6BEA70CBE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306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25" y="1674813"/>
            <a:ext cx="9928225" cy="7127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8300" y="1674813"/>
            <a:ext cx="16868775" cy="35899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125" y="8802688"/>
            <a:ext cx="9928225" cy="28771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39D2FA-4022-4D2B-B775-45683303E3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080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5025" y="29443363"/>
            <a:ext cx="18105438" cy="3476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15025" y="3757613"/>
            <a:ext cx="18105438" cy="25238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5025" y="32919988"/>
            <a:ext cx="18105438" cy="4935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ECE20F-AAF3-444C-A119-12D547DB5B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12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8125" y="1684338"/>
            <a:ext cx="27158950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23230" tIns="211615" rIns="423230" bIns="2116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8125" y="9813925"/>
            <a:ext cx="27158950" cy="277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23230" tIns="211615" rIns="423230" bIns="2116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08125" y="38304788"/>
            <a:ext cx="7042150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3230" tIns="211615" rIns="423230" bIns="211615" numCol="1" anchor="t" anchorCtr="0" compatLnSpc="1">
            <a:prstTxWarp prst="textNoShape">
              <a:avLst/>
            </a:prstTxWarp>
          </a:bodyPr>
          <a:lstStyle>
            <a:lvl1pPr>
              <a:defRPr sz="65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09225" y="38304788"/>
            <a:ext cx="9556750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3230" tIns="211615" rIns="423230" bIns="211615" numCol="1" anchor="t" anchorCtr="0" compatLnSpc="1">
            <a:prstTxWarp prst="textNoShape">
              <a:avLst/>
            </a:prstTxWarp>
          </a:bodyPr>
          <a:lstStyle>
            <a:lvl1pPr algn="ctr">
              <a:defRPr sz="65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24925" y="38304788"/>
            <a:ext cx="7042150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3230" tIns="211615" rIns="423230" bIns="211615" numCol="1" anchor="t" anchorCtr="0" compatLnSpc="1">
            <a:prstTxWarp prst="textNoShape">
              <a:avLst/>
            </a:prstTxWarp>
          </a:bodyPr>
          <a:lstStyle>
            <a:lvl1pPr algn="r">
              <a:defRPr sz="6500"/>
            </a:lvl1pPr>
          </a:lstStyle>
          <a:p>
            <a:fld id="{7B7F4632-79BA-4AE7-B571-36366BFF01E5}" type="slidenum">
              <a:rPr lang="en-US" altLang="en-US"/>
              <a:pPr/>
              <a:t>‹#›</a:t>
            </a:fld>
            <a:endParaRPr lang="en-US" altLang="en-US"/>
          </a:p>
        </p:txBody>
      </p:sp>
      <p:graphicFrame>
        <p:nvGraphicFramePr>
          <p:cNvPr id="1031" name="Object 8"/>
          <p:cNvGraphicFramePr>
            <a:graphicFrameLocks noChangeAspect="1"/>
          </p:cNvGraphicFramePr>
          <p:nvPr userDrawn="1"/>
        </p:nvGraphicFramePr>
        <p:xfrm>
          <a:off x="395288" y="5791200"/>
          <a:ext cx="29219525" cy="3581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Bitmap Image" r:id="rId14" imgW="7621064" imgH="6409524" progId="Paint.Picture">
                  <p:embed/>
                </p:oleObj>
              </mc:Choice>
              <mc:Fallback>
                <p:oleObj name="Bitmap Image" r:id="rId14" imgW="7621064" imgH="6409524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70000" contrast="-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0344" b="10921"/>
                      <a:stretch>
                        <a:fillRect/>
                      </a:stretch>
                    </p:blipFill>
                    <p:spPr bwMode="auto">
                      <a:xfrm>
                        <a:off x="395288" y="5791200"/>
                        <a:ext cx="29219525" cy="35814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>
                                <a:alpha val="49019"/>
                              </a:srgbClr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32275" rtl="0" eaLnBrk="0" fontAlgn="base" hangingPunct="0">
        <a:spcBef>
          <a:spcPct val="0"/>
        </a:spcBef>
        <a:spcAft>
          <a:spcPct val="0"/>
        </a:spcAft>
        <a:defRPr sz="20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232275" rtl="0" eaLnBrk="0" fontAlgn="base" hangingPunct="0">
        <a:spcBef>
          <a:spcPct val="0"/>
        </a:spcBef>
        <a:spcAft>
          <a:spcPct val="0"/>
        </a:spcAft>
        <a:defRPr sz="20400">
          <a:solidFill>
            <a:schemeClr val="tx2"/>
          </a:solidFill>
          <a:latin typeface="Arial" charset="0"/>
        </a:defRPr>
      </a:lvl2pPr>
      <a:lvl3pPr algn="ctr" defTabSz="4232275" rtl="0" eaLnBrk="0" fontAlgn="base" hangingPunct="0">
        <a:spcBef>
          <a:spcPct val="0"/>
        </a:spcBef>
        <a:spcAft>
          <a:spcPct val="0"/>
        </a:spcAft>
        <a:defRPr sz="20400">
          <a:solidFill>
            <a:schemeClr val="tx2"/>
          </a:solidFill>
          <a:latin typeface="Arial" charset="0"/>
        </a:defRPr>
      </a:lvl3pPr>
      <a:lvl4pPr algn="ctr" defTabSz="4232275" rtl="0" eaLnBrk="0" fontAlgn="base" hangingPunct="0">
        <a:spcBef>
          <a:spcPct val="0"/>
        </a:spcBef>
        <a:spcAft>
          <a:spcPct val="0"/>
        </a:spcAft>
        <a:defRPr sz="20400">
          <a:solidFill>
            <a:schemeClr val="tx2"/>
          </a:solidFill>
          <a:latin typeface="Arial" charset="0"/>
        </a:defRPr>
      </a:lvl4pPr>
      <a:lvl5pPr algn="ctr" defTabSz="4232275" rtl="0" eaLnBrk="0" fontAlgn="base" hangingPunct="0">
        <a:spcBef>
          <a:spcPct val="0"/>
        </a:spcBef>
        <a:spcAft>
          <a:spcPct val="0"/>
        </a:spcAft>
        <a:defRPr sz="20400">
          <a:solidFill>
            <a:schemeClr val="tx2"/>
          </a:solidFill>
          <a:latin typeface="Arial" charset="0"/>
        </a:defRPr>
      </a:lvl5pPr>
      <a:lvl6pPr marL="457200" algn="ctr" defTabSz="4232275" rtl="0" fontAlgn="base">
        <a:spcBef>
          <a:spcPct val="0"/>
        </a:spcBef>
        <a:spcAft>
          <a:spcPct val="0"/>
        </a:spcAft>
        <a:defRPr sz="20400">
          <a:solidFill>
            <a:schemeClr val="tx2"/>
          </a:solidFill>
          <a:latin typeface="Arial" charset="0"/>
        </a:defRPr>
      </a:lvl6pPr>
      <a:lvl7pPr marL="914400" algn="ctr" defTabSz="4232275" rtl="0" fontAlgn="base">
        <a:spcBef>
          <a:spcPct val="0"/>
        </a:spcBef>
        <a:spcAft>
          <a:spcPct val="0"/>
        </a:spcAft>
        <a:defRPr sz="20400">
          <a:solidFill>
            <a:schemeClr val="tx2"/>
          </a:solidFill>
          <a:latin typeface="Arial" charset="0"/>
        </a:defRPr>
      </a:lvl7pPr>
      <a:lvl8pPr marL="1371600" algn="ctr" defTabSz="4232275" rtl="0" fontAlgn="base">
        <a:spcBef>
          <a:spcPct val="0"/>
        </a:spcBef>
        <a:spcAft>
          <a:spcPct val="0"/>
        </a:spcAft>
        <a:defRPr sz="20400">
          <a:solidFill>
            <a:schemeClr val="tx2"/>
          </a:solidFill>
          <a:latin typeface="Arial" charset="0"/>
        </a:defRPr>
      </a:lvl8pPr>
      <a:lvl9pPr marL="1828800" algn="ctr" defTabSz="4232275" rtl="0" fontAlgn="base">
        <a:spcBef>
          <a:spcPct val="0"/>
        </a:spcBef>
        <a:spcAft>
          <a:spcPct val="0"/>
        </a:spcAft>
        <a:defRPr sz="20400">
          <a:solidFill>
            <a:schemeClr val="tx2"/>
          </a:solidFill>
          <a:latin typeface="Arial" charset="0"/>
        </a:defRPr>
      </a:lvl9pPr>
    </p:titleStyle>
    <p:bodyStyle>
      <a:lvl1pPr marL="1587500" indent="-1587500" algn="l" defTabSz="4232275" rtl="0" eaLnBrk="0" fontAlgn="base" hangingPunct="0">
        <a:spcBef>
          <a:spcPct val="20000"/>
        </a:spcBef>
        <a:spcAft>
          <a:spcPct val="0"/>
        </a:spcAft>
        <a:buChar char="•"/>
        <a:defRPr sz="14800">
          <a:solidFill>
            <a:schemeClr val="tx1"/>
          </a:solidFill>
          <a:latin typeface="+mn-lt"/>
          <a:ea typeface="+mn-ea"/>
          <a:cs typeface="+mn-cs"/>
        </a:defRPr>
      </a:lvl1pPr>
      <a:lvl2pPr marL="3438525" indent="-1322388" algn="l" defTabSz="4232275" rtl="0" eaLnBrk="0" fontAlgn="base" hangingPunct="0">
        <a:spcBef>
          <a:spcPct val="20000"/>
        </a:spcBef>
        <a:spcAft>
          <a:spcPct val="0"/>
        </a:spcAft>
        <a:buChar char="–"/>
        <a:defRPr sz="13000">
          <a:solidFill>
            <a:schemeClr val="tx1"/>
          </a:solidFill>
          <a:latin typeface="+mn-lt"/>
        </a:defRPr>
      </a:lvl2pPr>
      <a:lvl3pPr marL="5291138" indent="-1058863" algn="l" defTabSz="4232275" rtl="0" eaLnBrk="0" fontAlgn="base" hangingPunct="0">
        <a:spcBef>
          <a:spcPct val="20000"/>
        </a:spcBef>
        <a:spcAft>
          <a:spcPct val="0"/>
        </a:spcAft>
        <a:buChar char="•"/>
        <a:defRPr sz="11100">
          <a:solidFill>
            <a:schemeClr val="tx1"/>
          </a:solidFill>
          <a:latin typeface="+mn-lt"/>
        </a:defRPr>
      </a:lvl3pPr>
      <a:lvl4pPr marL="7407275" indent="-1058863" algn="l" defTabSz="4232275" rtl="0" eaLnBrk="0" fontAlgn="base" hangingPunct="0">
        <a:spcBef>
          <a:spcPct val="20000"/>
        </a:spcBef>
        <a:spcAft>
          <a:spcPct val="0"/>
        </a:spcAft>
        <a:buChar char="–"/>
        <a:defRPr sz="9300">
          <a:solidFill>
            <a:schemeClr val="tx1"/>
          </a:solidFill>
          <a:latin typeface="+mn-lt"/>
        </a:defRPr>
      </a:lvl4pPr>
      <a:lvl5pPr marL="9523413" indent="-1058863" algn="l" defTabSz="4232275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5pPr>
      <a:lvl6pPr marL="9980613" indent="-1058863" algn="l" defTabSz="4232275" rtl="0" fontAlgn="base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6pPr>
      <a:lvl7pPr marL="10437813" indent="-1058863" algn="l" defTabSz="4232275" rtl="0" fontAlgn="base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7pPr>
      <a:lvl8pPr marL="10895013" indent="-1058863" algn="l" defTabSz="4232275" rtl="0" fontAlgn="base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8pPr>
      <a:lvl9pPr marL="11352213" indent="-1058863" algn="l" defTabSz="4232275" rtl="0" fontAlgn="base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6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pn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381000" y="457200"/>
            <a:ext cx="29260800" cy="41148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14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300">
              <a:latin typeface="Georgia" panose="02040502050405020303" pitchFamily="18" charset="0"/>
            </a:endParaRPr>
          </a:p>
        </p:txBody>
      </p:sp>
      <p:sp>
        <p:nvSpPr>
          <p:cNvPr id="2052" name="Text Box 8"/>
          <p:cNvSpPr txBox="1">
            <a:spLocks noChangeArrowheads="1"/>
          </p:cNvSpPr>
          <p:nvPr/>
        </p:nvSpPr>
        <p:spPr bwMode="auto">
          <a:xfrm>
            <a:off x="6934200" y="609600"/>
            <a:ext cx="20116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4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6000" b="1" dirty="0">
                <a:solidFill>
                  <a:srgbClr val="3366FF"/>
                </a:solidFill>
                <a:latin typeface="Georgia" panose="02040502050405020303" pitchFamily="18" charset="0"/>
              </a:rPr>
              <a:t>Title</a:t>
            </a:r>
            <a:endParaRPr lang="en-US" altLang="en-US" sz="6000" b="1" baseline="30000" dirty="0">
              <a:solidFill>
                <a:srgbClr val="3366FF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2053" name="Text Box 10"/>
          <p:cNvSpPr txBox="1">
            <a:spLocks noChangeArrowheads="1"/>
          </p:cNvSpPr>
          <p:nvPr/>
        </p:nvSpPr>
        <p:spPr bwMode="auto">
          <a:xfrm>
            <a:off x="8458200" y="3090863"/>
            <a:ext cx="17449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919538" eaLnBrk="0" hangingPunct="0">
              <a:spcBef>
                <a:spcPct val="20000"/>
              </a:spcBef>
              <a:buChar char="•"/>
              <a:defRPr sz="14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919538" eaLnBrk="0" hangingPunct="0">
              <a:spcBef>
                <a:spcPct val="20000"/>
              </a:spcBef>
              <a:buChar char="–"/>
              <a:defRPr sz="13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919538" eaLnBrk="0" hangingPunct="0">
              <a:spcBef>
                <a:spcPct val="20000"/>
              </a:spcBef>
              <a:buChar char="•"/>
              <a:defRPr sz="111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919538" eaLnBrk="0" hangingPunct="0">
              <a:spcBef>
                <a:spcPct val="20000"/>
              </a:spcBef>
              <a:buChar char="–"/>
              <a:defRPr sz="93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919538" eaLnBrk="0" hangingPunct="0">
              <a:spcBef>
                <a:spcPct val="20000"/>
              </a:spcBef>
              <a:buChar char="»"/>
              <a:defRPr sz="93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3919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3919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3919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3919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4800" b="1" dirty="0" smtClean="0">
                <a:solidFill>
                  <a:srgbClr val="00B050"/>
                </a:solidFill>
                <a:latin typeface="+mj-lt"/>
              </a:rPr>
              <a:t>Author</a:t>
            </a:r>
            <a:endParaRPr lang="en-US" altLang="en-US" sz="3600" b="1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2054" name="Line 11"/>
          <p:cNvSpPr>
            <a:spLocks noChangeShapeType="1"/>
          </p:cNvSpPr>
          <p:nvPr/>
        </p:nvSpPr>
        <p:spPr bwMode="auto">
          <a:xfrm>
            <a:off x="382588" y="5794375"/>
            <a:ext cx="29260800" cy="73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55" name="Object 14"/>
          <p:cNvGraphicFramePr>
            <a:graphicFrameLocks noChangeAspect="1"/>
          </p:cNvGraphicFramePr>
          <p:nvPr/>
        </p:nvGraphicFramePr>
        <p:xfrm>
          <a:off x="15697200" y="39928800"/>
          <a:ext cx="1752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Bitmap Image" r:id="rId4" imgW="762106" imgH="647619" progId="Paint.Picture">
                  <p:embed/>
                </p:oleObj>
              </mc:Choice>
              <mc:Fallback>
                <p:oleObj name="Bitmap Image" r:id="rId4" imgW="762106" imgH="647619" progId="Paint.Picture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97200" y="39928800"/>
                        <a:ext cx="17526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15"/>
          <p:cNvGraphicFramePr>
            <a:graphicFrameLocks noChangeAspect="1"/>
          </p:cNvGraphicFramePr>
          <p:nvPr/>
        </p:nvGraphicFramePr>
        <p:xfrm>
          <a:off x="23241000" y="40386000"/>
          <a:ext cx="21336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Bitmap Image" r:id="rId6" imgW="695238" imgH="866896" progId="Paint.Picture">
                  <p:embed/>
                </p:oleObj>
              </mc:Choice>
              <mc:Fallback>
                <p:oleObj name="Bitmap Image" r:id="rId6" imgW="695238" imgH="866896" progId="Paint.Pictur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0" y="40386000"/>
                        <a:ext cx="21336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16"/>
          <p:cNvGraphicFramePr>
            <a:graphicFrameLocks noChangeAspect="1"/>
          </p:cNvGraphicFramePr>
          <p:nvPr/>
        </p:nvGraphicFramePr>
        <p:xfrm>
          <a:off x="18516600" y="38481000"/>
          <a:ext cx="5334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Bitmap Image" r:id="rId8" imgW="533474" imgH="847843" progId="Paint.Picture">
                  <p:embed/>
                </p:oleObj>
              </mc:Choice>
              <mc:Fallback>
                <p:oleObj name="Bitmap Image" r:id="rId8" imgW="533474" imgH="847843" progId="Paint.Picture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6600" y="38481000"/>
                        <a:ext cx="53340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17"/>
          <p:cNvGraphicFramePr>
            <a:graphicFrameLocks noChangeAspect="1"/>
          </p:cNvGraphicFramePr>
          <p:nvPr/>
        </p:nvGraphicFramePr>
        <p:xfrm>
          <a:off x="18592800" y="40157400"/>
          <a:ext cx="533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Bitmap Image" r:id="rId10" imgW="533474" imgH="323981" progId="Paint.Picture">
                  <p:embed/>
                </p:oleObj>
              </mc:Choice>
              <mc:Fallback>
                <p:oleObj name="Bitmap Image" r:id="rId10" imgW="533474" imgH="323981" progId="Paint.Picture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92800" y="40157400"/>
                        <a:ext cx="533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9" name="Picture 1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6600" y="40751125"/>
            <a:ext cx="6858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2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0" y="40309800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1" name="AutoShape 23"/>
          <p:cNvSpPr>
            <a:spLocks noChangeArrowheads="1"/>
          </p:cNvSpPr>
          <p:nvPr/>
        </p:nvSpPr>
        <p:spPr bwMode="auto">
          <a:xfrm>
            <a:off x="838200" y="6096000"/>
            <a:ext cx="14249400" cy="11201400"/>
          </a:xfrm>
          <a:prstGeom prst="flowChartAlternateProcess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14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300">
              <a:latin typeface="Georgia" panose="02040502050405020303" pitchFamily="18" charset="0"/>
            </a:endParaRPr>
          </a:p>
        </p:txBody>
      </p:sp>
      <p:sp>
        <p:nvSpPr>
          <p:cNvPr id="2062" name="Text Box 24"/>
          <p:cNvSpPr txBox="1">
            <a:spLocks noChangeArrowheads="1"/>
          </p:cNvSpPr>
          <p:nvPr/>
        </p:nvSpPr>
        <p:spPr bwMode="auto">
          <a:xfrm>
            <a:off x="1219200" y="6248400"/>
            <a:ext cx="1356360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919538" eaLnBrk="0" hangingPunct="0">
              <a:spcBef>
                <a:spcPct val="20000"/>
              </a:spcBef>
              <a:buChar char="•"/>
              <a:defRPr sz="14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38525" indent="-1322388" defTabSz="3919538" eaLnBrk="0" hangingPunct="0">
              <a:spcBef>
                <a:spcPct val="20000"/>
              </a:spcBef>
              <a:buChar char="–"/>
              <a:defRPr sz="1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919538" eaLnBrk="0" hangingPunct="0">
              <a:spcBef>
                <a:spcPct val="20000"/>
              </a:spcBef>
              <a:buChar char="•"/>
              <a:defRPr sz="1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919538" eaLnBrk="0" hangingPunct="0">
              <a:spcBef>
                <a:spcPct val="20000"/>
              </a:spcBef>
              <a:buChar char="–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919538" eaLnBrk="0" hangingPunct="0">
              <a:spcBef>
                <a:spcPct val="20000"/>
              </a:spcBef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919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919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919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9195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400" b="1">
                <a:latin typeface="Georgia" panose="02040502050405020303" pitchFamily="18" charset="0"/>
              </a:rPr>
              <a:t>Introduction</a:t>
            </a:r>
            <a:endParaRPr lang="en-US" altLang="en-US" sz="3200" b="1">
              <a:latin typeface="Georgia" panose="02040502050405020303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Tx/>
              <a:buNone/>
            </a:pPr>
            <a:endParaRPr lang="en-US" altLang="en-US" sz="2800">
              <a:latin typeface="Georgia" panose="02040502050405020303" pitchFamily="18" charset="0"/>
            </a:endParaRPr>
          </a:p>
        </p:txBody>
      </p:sp>
      <p:sp>
        <p:nvSpPr>
          <p:cNvPr id="2063" name="AutoShape 72"/>
          <p:cNvSpPr>
            <a:spLocks noChangeArrowheads="1"/>
          </p:cNvSpPr>
          <p:nvPr/>
        </p:nvSpPr>
        <p:spPr bwMode="auto">
          <a:xfrm>
            <a:off x="762000" y="17602200"/>
            <a:ext cx="14249400" cy="17068800"/>
          </a:xfrm>
          <a:prstGeom prst="flowChartAlternateProcess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14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300">
              <a:latin typeface="Georgia" panose="02040502050405020303" pitchFamily="18" charset="0"/>
            </a:endParaRPr>
          </a:p>
        </p:txBody>
      </p:sp>
      <p:sp>
        <p:nvSpPr>
          <p:cNvPr id="2064" name="AutoShape 187"/>
          <p:cNvSpPr>
            <a:spLocks noChangeArrowheads="1"/>
          </p:cNvSpPr>
          <p:nvPr/>
        </p:nvSpPr>
        <p:spPr bwMode="auto">
          <a:xfrm>
            <a:off x="15773400" y="6019800"/>
            <a:ext cx="13411200" cy="5562600"/>
          </a:xfrm>
          <a:prstGeom prst="flowChartAlternateProcess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14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300">
              <a:latin typeface="Georgia" panose="02040502050405020303" pitchFamily="18" charset="0"/>
            </a:endParaRPr>
          </a:p>
        </p:txBody>
      </p:sp>
      <p:sp>
        <p:nvSpPr>
          <p:cNvPr id="2065" name="AutoShape 190"/>
          <p:cNvSpPr>
            <a:spLocks noChangeArrowheads="1"/>
          </p:cNvSpPr>
          <p:nvPr/>
        </p:nvSpPr>
        <p:spPr bwMode="auto">
          <a:xfrm>
            <a:off x="15621000" y="11887200"/>
            <a:ext cx="13639800" cy="9144000"/>
          </a:xfrm>
          <a:prstGeom prst="flowChartAlternateProcess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14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300">
              <a:latin typeface="Georgia" panose="02040502050405020303" pitchFamily="18" charset="0"/>
            </a:endParaRPr>
          </a:p>
        </p:txBody>
      </p:sp>
      <p:sp>
        <p:nvSpPr>
          <p:cNvPr id="2066" name="Text Box 372"/>
          <p:cNvSpPr txBox="1">
            <a:spLocks noChangeArrowheads="1"/>
          </p:cNvSpPr>
          <p:nvPr/>
        </p:nvSpPr>
        <p:spPr bwMode="auto">
          <a:xfrm>
            <a:off x="15773400" y="12039600"/>
            <a:ext cx="13411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705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232275" eaLnBrk="0" hangingPunct="0">
              <a:spcBef>
                <a:spcPct val="20000"/>
              </a:spcBef>
              <a:buChar char="•"/>
              <a:defRPr sz="14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232275" eaLnBrk="0" hangingPunct="0">
              <a:spcBef>
                <a:spcPct val="20000"/>
              </a:spcBef>
              <a:buChar char="–"/>
              <a:defRPr sz="1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232275" eaLnBrk="0" hangingPunct="0">
              <a:spcBef>
                <a:spcPct val="20000"/>
              </a:spcBef>
              <a:buChar char="•"/>
              <a:defRPr sz="1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232275" eaLnBrk="0" hangingPunct="0">
              <a:spcBef>
                <a:spcPct val="20000"/>
              </a:spcBef>
              <a:buChar char="–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232275" eaLnBrk="0" hangingPunct="0">
              <a:spcBef>
                <a:spcPct val="20000"/>
              </a:spcBef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232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232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232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232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400" b="1">
                <a:latin typeface="Georgia" panose="02040502050405020303" pitchFamily="18" charset="0"/>
              </a:rPr>
              <a:t>Algorithm</a:t>
            </a:r>
            <a:endParaRPr lang="en-US" altLang="en-US" sz="4400">
              <a:latin typeface="Georgia" panose="02040502050405020303" pitchFamily="18" charset="0"/>
            </a:endParaRPr>
          </a:p>
        </p:txBody>
      </p:sp>
      <p:sp>
        <p:nvSpPr>
          <p:cNvPr id="2067" name="AutoShape 374"/>
          <p:cNvSpPr>
            <a:spLocks noChangeArrowheads="1"/>
          </p:cNvSpPr>
          <p:nvPr/>
        </p:nvSpPr>
        <p:spPr bwMode="auto">
          <a:xfrm>
            <a:off x="15697200" y="21412200"/>
            <a:ext cx="13487400" cy="12725400"/>
          </a:xfrm>
          <a:prstGeom prst="flowChartAlternateProcess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14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300">
              <a:latin typeface="Georgia" panose="02040502050405020303" pitchFamily="18" charset="0"/>
            </a:endParaRPr>
          </a:p>
        </p:txBody>
      </p:sp>
      <p:sp>
        <p:nvSpPr>
          <p:cNvPr id="2068" name="Text Box 375"/>
          <p:cNvSpPr txBox="1">
            <a:spLocks noChangeArrowheads="1"/>
          </p:cNvSpPr>
          <p:nvPr/>
        </p:nvSpPr>
        <p:spPr bwMode="auto">
          <a:xfrm>
            <a:off x="15849600" y="21640800"/>
            <a:ext cx="13411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705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232275" eaLnBrk="0" hangingPunct="0">
              <a:spcBef>
                <a:spcPct val="20000"/>
              </a:spcBef>
              <a:buChar char="•"/>
              <a:defRPr sz="14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232275" eaLnBrk="0" hangingPunct="0">
              <a:spcBef>
                <a:spcPct val="20000"/>
              </a:spcBef>
              <a:buChar char="–"/>
              <a:defRPr sz="1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232275" eaLnBrk="0" hangingPunct="0">
              <a:spcBef>
                <a:spcPct val="20000"/>
              </a:spcBef>
              <a:buChar char="•"/>
              <a:defRPr sz="1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232275" eaLnBrk="0" hangingPunct="0">
              <a:spcBef>
                <a:spcPct val="20000"/>
              </a:spcBef>
              <a:buChar char="–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232275" eaLnBrk="0" hangingPunct="0">
              <a:spcBef>
                <a:spcPct val="20000"/>
              </a:spcBef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232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232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232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232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400" b="1">
                <a:latin typeface="Georgia" panose="02040502050405020303" pitchFamily="18" charset="0"/>
              </a:rPr>
              <a:t>Results</a:t>
            </a:r>
            <a:endParaRPr lang="en-US" altLang="en-US" sz="4400">
              <a:latin typeface="Georgia" panose="02040502050405020303" pitchFamily="18" charset="0"/>
            </a:endParaRPr>
          </a:p>
        </p:txBody>
      </p:sp>
      <p:sp>
        <p:nvSpPr>
          <p:cNvPr id="2069" name="AutoShape 576"/>
          <p:cNvSpPr>
            <a:spLocks noChangeArrowheads="1"/>
          </p:cNvSpPr>
          <p:nvPr/>
        </p:nvSpPr>
        <p:spPr bwMode="auto">
          <a:xfrm>
            <a:off x="15773400" y="34518600"/>
            <a:ext cx="13411200" cy="3200400"/>
          </a:xfrm>
          <a:prstGeom prst="flowChartAlternateProcess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14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300">
              <a:latin typeface="Georgia" panose="02040502050405020303" pitchFamily="18" charset="0"/>
            </a:endParaRPr>
          </a:p>
        </p:txBody>
      </p:sp>
      <p:sp>
        <p:nvSpPr>
          <p:cNvPr id="2070" name="Text Box 372"/>
          <p:cNvSpPr txBox="1">
            <a:spLocks noChangeArrowheads="1"/>
          </p:cNvSpPr>
          <p:nvPr/>
        </p:nvSpPr>
        <p:spPr bwMode="auto">
          <a:xfrm>
            <a:off x="1219200" y="17754600"/>
            <a:ext cx="13411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705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232275" eaLnBrk="0" hangingPunct="0">
              <a:spcBef>
                <a:spcPct val="20000"/>
              </a:spcBef>
              <a:buChar char="•"/>
              <a:defRPr sz="14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232275" eaLnBrk="0" hangingPunct="0">
              <a:spcBef>
                <a:spcPct val="20000"/>
              </a:spcBef>
              <a:buChar char="–"/>
              <a:defRPr sz="1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232275" eaLnBrk="0" hangingPunct="0">
              <a:spcBef>
                <a:spcPct val="20000"/>
              </a:spcBef>
              <a:buChar char="•"/>
              <a:defRPr sz="1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232275" eaLnBrk="0" hangingPunct="0">
              <a:spcBef>
                <a:spcPct val="20000"/>
              </a:spcBef>
              <a:buChar char="–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232275" eaLnBrk="0" hangingPunct="0">
              <a:spcBef>
                <a:spcPct val="20000"/>
              </a:spcBef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232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232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232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232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400" b="1">
                <a:latin typeface="Georgia" panose="02040502050405020303" pitchFamily="18" charset="0"/>
              </a:rPr>
              <a:t>Motivation and Background</a:t>
            </a:r>
            <a:endParaRPr lang="en-US" altLang="en-US" sz="4400">
              <a:latin typeface="Georgia" panose="02040502050405020303" pitchFamily="18" charset="0"/>
            </a:endParaRPr>
          </a:p>
        </p:txBody>
      </p:sp>
      <p:sp>
        <p:nvSpPr>
          <p:cNvPr id="2071" name="Text Box 372"/>
          <p:cNvSpPr txBox="1">
            <a:spLocks noChangeArrowheads="1"/>
          </p:cNvSpPr>
          <p:nvPr/>
        </p:nvSpPr>
        <p:spPr bwMode="auto">
          <a:xfrm>
            <a:off x="15925800" y="6172200"/>
            <a:ext cx="13411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705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232275" eaLnBrk="0" hangingPunct="0">
              <a:spcBef>
                <a:spcPct val="20000"/>
              </a:spcBef>
              <a:buChar char="•"/>
              <a:defRPr sz="14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232275" eaLnBrk="0" hangingPunct="0">
              <a:spcBef>
                <a:spcPct val="20000"/>
              </a:spcBef>
              <a:buChar char="–"/>
              <a:defRPr sz="1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232275" eaLnBrk="0" hangingPunct="0">
              <a:spcBef>
                <a:spcPct val="20000"/>
              </a:spcBef>
              <a:buChar char="•"/>
              <a:defRPr sz="1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232275" eaLnBrk="0" hangingPunct="0">
              <a:spcBef>
                <a:spcPct val="20000"/>
              </a:spcBef>
              <a:buChar char="–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232275" eaLnBrk="0" hangingPunct="0">
              <a:spcBef>
                <a:spcPct val="20000"/>
              </a:spcBef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232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232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232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232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400" b="1">
                <a:latin typeface="Georgia" panose="02040502050405020303" pitchFamily="18" charset="0"/>
              </a:rPr>
              <a:t>Methodology</a:t>
            </a:r>
            <a:endParaRPr lang="en-US" altLang="en-US" sz="4400">
              <a:latin typeface="Georgia" panose="02040502050405020303" pitchFamily="18" charset="0"/>
            </a:endParaRPr>
          </a:p>
        </p:txBody>
      </p:sp>
      <p:sp>
        <p:nvSpPr>
          <p:cNvPr id="2072" name="AutoShape 23"/>
          <p:cNvSpPr>
            <a:spLocks noChangeArrowheads="1"/>
          </p:cNvSpPr>
          <p:nvPr/>
        </p:nvSpPr>
        <p:spPr bwMode="auto">
          <a:xfrm>
            <a:off x="762000" y="35052000"/>
            <a:ext cx="14173200" cy="6248400"/>
          </a:xfrm>
          <a:prstGeom prst="flowChartAlternateProcess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14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300">
              <a:latin typeface="Georgia" panose="02040502050405020303" pitchFamily="18" charset="0"/>
            </a:endParaRPr>
          </a:p>
        </p:txBody>
      </p:sp>
      <p:sp>
        <p:nvSpPr>
          <p:cNvPr id="2073" name="Text Box 706"/>
          <p:cNvSpPr txBox="1">
            <a:spLocks noChangeArrowheads="1"/>
          </p:cNvSpPr>
          <p:nvPr/>
        </p:nvSpPr>
        <p:spPr bwMode="auto">
          <a:xfrm>
            <a:off x="1143000" y="35128200"/>
            <a:ext cx="13411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705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232275" eaLnBrk="0" hangingPunct="0">
              <a:spcBef>
                <a:spcPct val="20000"/>
              </a:spcBef>
              <a:buChar char="•"/>
              <a:defRPr sz="14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232275" eaLnBrk="0" hangingPunct="0">
              <a:spcBef>
                <a:spcPct val="20000"/>
              </a:spcBef>
              <a:buChar char="–"/>
              <a:defRPr sz="1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232275" eaLnBrk="0" hangingPunct="0">
              <a:spcBef>
                <a:spcPct val="20000"/>
              </a:spcBef>
              <a:buChar char="•"/>
              <a:defRPr sz="1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232275" eaLnBrk="0" hangingPunct="0">
              <a:spcBef>
                <a:spcPct val="20000"/>
              </a:spcBef>
              <a:buChar char="–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232275" eaLnBrk="0" hangingPunct="0">
              <a:spcBef>
                <a:spcPct val="20000"/>
              </a:spcBef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232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232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232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232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400" b="1">
                <a:latin typeface="Georgia" panose="02040502050405020303" pitchFamily="18" charset="0"/>
              </a:rPr>
              <a:t>Major Contributions</a:t>
            </a:r>
            <a:endParaRPr lang="en-US" altLang="en-US" sz="4400">
              <a:latin typeface="Georgia" panose="02040502050405020303" pitchFamily="18" charset="0"/>
            </a:endParaRPr>
          </a:p>
        </p:txBody>
      </p:sp>
      <p:sp>
        <p:nvSpPr>
          <p:cNvPr id="2074" name="Text Box 706"/>
          <p:cNvSpPr txBox="1">
            <a:spLocks noChangeArrowheads="1"/>
          </p:cNvSpPr>
          <p:nvPr/>
        </p:nvSpPr>
        <p:spPr bwMode="auto">
          <a:xfrm>
            <a:off x="15773400" y="34594800"/>
            <a:ext cx="13411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705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232275" eaLnBrk="0" hangingPunct="0">
              <a:spcBef>
                <a:spcPct val="20000"/>
              </a:spcBef>
              <a:buChar char="•"/>
              <a:defRPr sz="14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232275" eaLnBrk="0" hangingPunct="0">
              <a:spcBef>
                <a:spcPct val="20000"/>
              </a:spcBef>
              <a:buChar char="–"/>
              <a:defRPr sz="1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232275" eaLnBrk="0" hangingPunct="0">
              <a:spcBef>
                <a:spcPct val="20000"/>
              </a:spcBef>
              <a:buChar char="•"/>
              <a:defRPr sz="1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232275" eaLnBrk="0" hangingPunct="0">
              <a:spcBef>
                <a:spcPct val="20000"/>
              </a:spcBef>
              <a:buChar char="–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232275" eaLnBrk="0" hangingPunct="0">
              <a:spcBef>
                <a:spcPct val="20000"/>
              </a:spcBef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232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232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232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232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400" b="1">
                <a:latin typeface="Georgia" panose="02040502050405020303" pitchFamily="18" charset="0"/>
              </a:rPr>
              <a:t>Conclusions</a:t>
            </a:r>
            <a:endParaRPr lang="en-US" altLang="en-US" sz="4400">
              <a:latin typeface="Georgia" panose="02040502050405020303" pitchFamily="18" charset="0"/>
            </a:endParaRPr>
          </a:p>
        </p:txBody>
      </p:sp>
      <p:graphicFrame>
        <p:nvGraphicFramePr>
          <p:cNvPr id="2075" name="Object 885"/>
          <p:cNvGraphicFramePr>
            <a:graphicFrameLocks noChangeAspect="1"/>
          </p:cNvGraphicFramePr>
          <p:nvPr/>
        </p:nvGraphicFramePr>
        <p:xfrm>
          <a:off x="18592800" y="40909875"/>
          <a:ext cx="5334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Bitmap Image" r:id="rId13" imgW="533474" imgH="847843" progId="Paint.Picture">
                  <p:embed/>
                </p:oleObj>
              </mc:Choice>
              <mc:Fallback>
                <p:oleObj name="Bitmap Image" r:id="rId13" imgW="533474" imgH="847843" progId="Paint.Picture">
                  <p:embed/>
                  <p:pic>
                    <p:nvPicPr>
                      <p:cNvPr id="0" name="Object 8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92800" y="40909875"/>
                        <a:ext cx="53340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6" name="AutoShape 576"/>
          <p:cNvSpPr>
            <a:spLocks noChangeArrowheads="1"/>
          </p:cNvSpPr>
          <p:nvPr/>
        </p:nvSpPr>
        <p:spPr bwMode="auto">
          <a:xfrm>
            <a:off x="15773400" y="38023800"/>
            <a:ext cx="13411200" cy="3200400"/>
          </a:xfrm>
          <a:prstGeom prst="flowChartAlternateProcess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14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300">
              <a:latin typeface="Georgia" panose="02040502050405020303" pitchFamily="18" charset="0"/>
            </a:endParaRPr>
          </a:p>
        </p:txBody>
      </p:sp>
      <p:sp>
        <p:nvSpPr>
          <p:cNvPr id="2077" name="Text Box 706"/>
          <p:cNvSpPr txBox="1">
            <a:spLocks noChangeArrowheads="1"/>
          </p:cNvSpPr>
          <p:nvPr/>
        </p:nvSpPr>
        <p:spPr bwMode="auto">
          <a:xfrm>
            <a:off x="15773400" y="38100000"/>
            <a:ext cx="13411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705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232275" eaLnBrk="0" hangingPunct="0">
              <a:spcBef>
                <a:spcPct val="20000"/>
              </a:spcBef>
              <a:buChar char="•"/>
              <a:defRPr sz="14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232275" eaLnBrk="0" hangingPunct="0">
              <a:spcBef>
                <a:spcPct val="20000"/>
              </a:spcBef>
              <a:buChar char="–"/>
              <a:defRPr sz="1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232275" eaLnBrk="0" hangingPunct="0">
              <a:spcBef>
                <a:spcPct val="20000"/>
              </a:spcBef>
              <a:buChar char="•"/>
              <a:defRPr sz="1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232275" eaLnBrk="0" hangingPunct="0">
              <a:spcBef>
                <a:spcPct val="20000"/>
              </a:spcBef>
              <a:buChar char="–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232275" eaLnBrk="0" hangingPunct="0">
              <a:spcBef>
                <a:spcPct val="20000"/>
              </a:spcBef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232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232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232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232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400" b="1">
                <a:latin typeface="Georgia" panose="02040502050405020303" pitchFamily="18" charset="0"/>
              </a:rPr>
              <a:t>Future Work</a:t>
            </a:r>
            <a:endParaRPr lang="en-US" altLang="en-US" sz="4400">
              <a:latin typeface="Georgia" panose="020405020504050203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7467600"/>
            <a:ext cx="130302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buClr>
                <a:srgbClr val="C00000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36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Click to edit Master text styles</a:t>
            </a:r>
          </a:p>
          <a:p>
            <a:pPr marL="914400" lvl="1" indent="-457200">
              <a:buClr>
                <a:srgbClr val="3366FF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32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Second level</a:t>
            </a:r>
            <a:endParaRPr lang="en-US" sz="3600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371600" lvl="2" indent="-457200">
              <a:buClr>
                <a:srgbClr val="7030A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Third level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14450" y="19113500"/>
            <a:ext cx="130302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buClr>
                <a:srgbClr val="C00000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36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Click to edit Master text styles</a:t>
            </a:r>
          </a:p>
          <a:p>
            <a:pPr marL="914400" lvl="1" indent="-457200">
              <a:buClr>
                <a:srgbClr val="3366FF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32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Second level</a:t>
            </a:r>
            <a:endParaRPr lang="en-US" sz="3600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371600" lvl="2" indent="-457200">
              <a:buClr>
                <a:srgbClr val="7030A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Third level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925800" y="13258800"/>
            <a:ext cx="130302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buClr>
                <a:srgbClr val="C00000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36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Click to edit Master text styles</a:t>
            </a:r>
          </a:p>
          <a:p>
            <a:pPr marL="914400" lvl="1" indent="-457200">
              <a:buClr>
                <a:srgbClr val="3366FF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32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Second level</a:t>
            </a:r>
            <a:endParaRPr lang="en-US" sz="3600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371600" lvl="2" indent="-457200">
              <a:buClr>
                <a:srgbClr val="7030A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Third level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963900" y="22936200"/>
            <a:ext cx="13030200" cy="290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buClr>
                <a:srgbClr val="C00000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36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Click to edit Master text styles</a:t>
            </a:r>
          </a:p>
          <a:p>
            <a:pPr marL="914400" lvl="1" indent="-457200">
              <a:buClr>
                <a:srgbClr val="3366FF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32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Second level</a:t>
            </a:r>
            <a:endParaRPr lang="en-US" sz="3600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371600" lvl="2" indent="-457200">
              <a:buClr>
                <a:srgbClr val="7030A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Third level</a:t>
            </a:r>
          </a:p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973425" y="35572700"/>
            <a:ext cx="130302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buClr>
                <a:srgbClr val="C00000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36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Click to edit Master text styles</a:t>
            </a:r>
          </a:p>
          <a:p>
            <a:pPr marL="914400" lvl="1" indent="-457200">
              <a:buClr>
                <a:srgbClr val="3366FF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32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Second level</a:t>
            </a:r>
            <a:endParaRPr lang="en-US" sz="3600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371600" lvl="2" indent="-457200">
              <a:buClr>
                <a:srgbClr val="7030A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Third level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973425" y="39236650"/>
            <a:ext cx="130302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buClr>
                <a:srgbClr val="C00000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36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Click to edit Master text styles</a:t>
            </a:r>
          </a:p>
          <a:p>
            <a:pPr marL="914400" lvl="1" indent="-457200">
              <a:buClr>
                <a:srgbClr val="3366FF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32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Second level</a:t>
            </a:r>
            <a:endParaRPr lang="en-US" sz="3600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371600" lvl="2" indent="-457200">
              <a:buClr>
                <a:srgbClr val="7030A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Third level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19200" y="36437888"/>
            <a:ext cx="13030200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buClr>
                <a:srgbClr val="C00000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36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Click to edit Master text styles</a:t>
            </a:r>
          </a:p>
          <a:p>
            <a:pPr marL="914400" lvl="1" indent="-457200">
              <a:buClr>
                <a:srgbClr val="3366FF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32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Second level</a:t>
            </a:r>
            <a:endParaRPr lang="en-US" sz="3600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371600" lvl="2" indent="-457200">
              <a:buClr>
                <a:srgbClr val="7030A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Third level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078200" y="7467600"/>
            <a:ext cx="130302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buClr>
                <a:srgbClr val="C00000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36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Click to edit Master text styles</a:t>
            </a:r>
          </a:p>
          <a:p>
            <a:pPr marL="914400" lvl="1" indent="-457200">
              <a:buClr>
                <a:srgbClr val="3366FF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32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Second level</a:t>
            </a:r>
            <a:endParaRPr lang="en-US" sz="3600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371600" lvl="2" indent="-457200">
              <a:buClr>
                <a:srgbClr val="7030A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Third level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4399"/>
            <a:ext cx="3861609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2322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2322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95</Words>
  <Application>Microsoft Office PowerPoint</Application>
  <PresentationFormat>Custom</PresentationFormat>
  <Paragraphs>35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Georgia</vt:lpstr>
      <vt:lpstr>Verdana</vt:lpstr>
      <vt:lpstr>Wingdings</vt:lpstr>
      <vt:lpstr>Default Design</vt:lpstr>
      <vt:lpstr>Bitmap Image</vt:lpstr>
      <vt:lpstr>PowerPoint Presentation</vt:lpstr>
    </vt:vector>
  </TitlesOfParts>
  <Company>UMASS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ISVLSI 2014 Poster</dc:title>
  <dc:creator>ISVLSI 2015</dc:creator>
  <cp:lastModifiedBy>Hai Li</cp:lastModifiedBy>
  <cp:revision>153</cp:revision>
  <dcterms:created xsi:type="dcterms:W3CDTF">2007-04-03T21:06:43Z</dcterms:created>
  <dcterms:modified xsi:type="dcterms:W3CDTF">2018-06-11T15:00:40Z</dcterms:modified>
</cp:coreProperties>
</file>