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f916034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f916034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fd46c9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bfd46c9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fd46c9b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fd46c9b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fd46c9b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fd46c9b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bfd46c9b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bfd46c9b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bfd46c9b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bfd46c9b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fd46c9b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fd46c9b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bfd46c9b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bfd46c9b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d46c9b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d46c9b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f916034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f916034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f916034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bf916034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f91603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f91603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f916034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f916034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f916034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f916034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f91603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f91603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f91603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f91603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資料庫期末報告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查緝車輛系統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75" y="1000475"/>
            <a:ext cx="3951425" cy="40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3150" y="40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Testing data - 違規事項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15150"/>
            <a:ext cx="7200000" cy="3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Testing data -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行照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15150"/>
            <a:ext cx="7200000" cy="3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Testing data -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車輛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15150"/>
            <a:ext cx="7200000" cy="3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Testing data -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車主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33150"/>
            <a:ext cx="7200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Testing data -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廠牌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15150"/>
            <a:ext cx="7200000" cy="3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前端顯示畫面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115150"/>
            <a:ext cx="7200000" cy="3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自評完成度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網頁四邊都留有空白，不知該如何取消，除此之外前後端的連接CRUD皆可以正常使用。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3600000" cy="19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組員及分工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組員：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204410178	鄭林弦-前後端網頁設計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204410954	曹健麟-資料庫設計、ppt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製作動機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該系統可以記載車主名下機車，當該車輛違規時，系統即可傳簡訊給車主。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車輛 (Vehicle)：包括引擎號碼 (EngineNumber)、車型 (model)、顏色 (color)、引擎號碼為唯一。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廠牌 (Manufacturer)：包括廠牌編號 (MId)、廠牌名稱 (MName)，其中廠牌編號為唯一。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資料需求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資料需求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 startAt="3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車主 (Owner)：車主需記載身分證字號 (OwnerId)、姓名 (name)、性別 (sex)、住址 (address)，和電話 (phone)。其中車主編號為唯一。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 startAt="3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違規事項 (Violation)：包括時間(time)、違規項目 (item)、違規地點(place)。一位 車主可設數個違規。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資料需求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 startAt="5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行照(VehicleLicense)：包括牌照號碼 (LicenseNumber) 和車種 (VehicleKind)。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Vehicle 跟 Manufacturer間有一個 Categorized 的關係型態，一台車必屬於一種廠牌，但一廠牌可有數種車。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Violation 與 Owner間有個Has 的關係型態，一個車主可有數個違規事項，但一個違規事項只有一人。</a:t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資料需求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資料需求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Vehicle 跟 Violation間有著Have的關係型態，一台車可有數個違規事項，但一個違規事項只有一車。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Owner 跟 VehicleLicense間也有個屬於 (Belongs) 的關係型態。一個人有數種行照，但一行照只能一人擁有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739" y="1307850"/>
            <a:ext cx="5638516" cy="37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