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FE61D0-6ECE-41A3-9C7A-C8B2E434E96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8C07-5C4A-64FE-38B7-8CB67208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BFDAD-2825-E336-0865-BE97A8827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D3BE-0456-B26E-3C1F-E737ADD1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9EB09-EB07-D270-E4A7-8552EA69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816D8-C3FD-C756-7ACB-02523C9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2630-2AF8-DDA6-BD0F-9C6AA27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08529-05F7-5899-6836-A8A637DC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816DA-8A06-F029-5F1A-380B1D2E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ABAE4-C250-3616-71CE-205D92D7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3E940-A244-3980-A2FD-105309CA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1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3E9B4B-DEF9-566F-2CF3-6FE2B843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91A6E-B580-D629-4FA5-E10D98B7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143E4-D405-570E-3409-3CC0A1BD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A1A8-6C09-8F77-4BA1-BCE5619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1A42-26EB-64DB-992E-638C99E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955F-7117-8874-06CF-450D0AA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08740-425E-201A-CC1F-A0319124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64FBF-5D12-770B-B3DA-007E0817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55465-7912-220C-F84C-D16D0327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2E958-99AA-9E98-0D15-CEFEF522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6B429-4DEF-D3CF-31CF-424C6795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66670-1182-A5BF-3934-6585E680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B0456-E5B3-427A-4F2C-08CE0E34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B181C-F44E-D0C2-E2BB-BE3BF7BE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5D0AA-4EB9-9D6C-ED64-CABB2B3B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9AC4-1E36-0672-883F-670ED1F6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3B258-980B-FA85-4532-B4D5FBCA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DA83F-2095-FE4A-3E25-674398054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EDEF7-7386-F3DD-103C-23F0B55A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D2B7E-F5E2-5D42-7A3A-079256CE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18A24-3F8A-08A1-82B9-1AE25426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B7AAF-2F21-9C46-E4DA-534BAD7D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ADC72-7C8C-3EAC-26B7-25A59CA5A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2C053-15A2-016F-A1FC-028BE375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A5829E-BC36-F90C-ABEE-64755503A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4D206-404A-240D-CED6-8B11B085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72455-FC17-1782-1B1F-74A63FEE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8B3B2-FFB6-B3BB-8050-BC770424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7DADC8-E45D-70C5-85D5-D6C09B3D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B2A9-9A9D-EDC5-6B68-3D572685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30AEB-142A-0703-4929-5EAA3D5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A0B97-1131-5473-4277-B39DC821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7120B-CC90-9E07-70B0-4171BDF0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7A7A56-0189-7AD1-F73D-6D6423C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5F7E8D-09A4-B58E-C2C3-90A1585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756C0-BEF3-833B-45B1-7078A658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68083-DBCD-246D-FECD-BE94A378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83151-BF2A-30E2-E36B-ED51AC48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3A5FC-5454-E064-3924-B35DCB8C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E2178-8513-EAF4-4BC7-7AF9F1B0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89B8-1A84-595C-738B-8A3658EF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70449-3BA6-A13C-473F-EC033EEC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C0F02-09D8-8446-92AB-6B7351AA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BFEC17-F9AB-C048-06A3-08E0467EF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8C962-8AC4-376E-CCA5-36FFBFB5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2C335-892D-4688-F607-C54E416F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F6BA4-9CDA-3D74-2B79-58DA3EED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233A9-5190-DAF8-580A-85207177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D3396-0B8A-80A7-E109-B2D66C5E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630B-408C-247B-C226-92163586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E73BD-A501-540F-5AC1-6984C9AE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B6BA-9D00-4E2A-BB6B-5277C4C836B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1EC5-B97F-8F7D-0804-88E33591D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2A5B9-B03B-FBBD-9AD9-EA30F11FB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014D-6BD5-476C-A98A-6BA882C5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8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yuehome.com/34079" TargetMode="External"/><Relationship Id="rId2" Type="http://schemas.openxmlformats.org/officeDocument/2006/relationships/hyperlink" Target="https://www.freesion.com/article/492287307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42257666/article/details/131450279" TargetMode="External"/><Relationship Id="rId4" Type="http://schemas.openxmlformats.org/officeDocument/2006/relationships/hyperlink" Target="https://www.jianshu.com/p/69e0a2036e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304DB-75F5-E2ED-865B-56F3FE41F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/>
              <a:t>中使用</a:t>
            </a:r>
            <a:r>
              <a:rPr lang="en-US" altLang="zh-CN" dirty="0" err="1"/>
              <a:t>opencv</a:t>
            </a:r>
            <a:r>
              <a:rPr lang="zh-CN" altLang="en-US" dirty="0"/>
              <a:t>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2CBF0-CB4D-70FA-2881-BCEA00F5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6CF5-7891-ED88-3FB4-6825F67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920774"/>
            <a:ext cx="6629400" cy="3693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安装</a:t>
            </a:r>
            <a:r>
              <a:rPr lang="en-US" altLang="zh-CN" sz="2000" dirty="0">
                <a:solidFill>
                  <a:srgbClr val="FF0000"/>
                </a:solidFill>
              </a:rPr>
              <a:t>ROS</a:t>
            </a:r>
            <a:r>
              <a:rPr lang="zh-CN" altLang="en-US" sz="2000" dirty="0">
                <a:solidFill>
                  <a:srgbClr val="FF0000"/>
                </a:solidFill>
              </a:rPr>
              <a:t>之后自带</a:t>
            </a:r>
            <a:r>
              <a:rPr lang="en-US" altLang="zh-CN" sz="2000" dirty="0" err="1">
                <a:solidFill>
                  <a:srgbClr val="FF0000"/>
                </a:solidFill>
              </a:rPr>
              <a:t>opencv</a:t>
            </a:r>
            <a:r>
              <a:rPr lang="zh-CN" altLang="en-US" sz="2000" dirty="0">
                <a:solidFill>
                  <a:srgbClr val="FF0000"/>
                </a:solidFill>
              </a:rPr>
              <a:t>版本，通常使用直接</a:t>
            </a:r>
            <a:r>
              <a:rPr lang="en-US" altLang="zh-CN" sz="2000" dirty="0">
                <a:solidFill>
                  <a:srgbClr val="FF0000"/>
                </a:solidFill>
              </a:rPr>
              <a:t>import cv2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A4ACE5-D4E1-639D-CB3E-D7301F004505}"/>
              </a:ext>
            </a:extLst>
          </p:cNvPr>
          <p:cNvSpPr txBox="1"/>
          <p:nvPr/>
        </p:nvSpPr>
        <p:spPr>
          <a:xfrm>
            <a:off x="1352550" y="11187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有关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OpenCV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的知识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CD0979-53E9-1F4F-4A4A-8CFAD27C082A}"/>
              </a:ext>
            </a:extLst>
          </p:cNvPr>
          <p:cNvSpPr txBox="1"/>
          <p:nvPr/>
        </p:nvSpPr>
        <p:spPr>
          <a:xfrm>
            <a:off x="1457325" y="2178192"/>
            <a:ext cx="7734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是一个计算机视觉处理库，里面包含丰富的且已经封装好的视觉处理程序，用户只需要调用其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API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接口，就可以使用相关功能，避免了研究者们重复造轮子。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支持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C++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等编程开发语言，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适合入门，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C++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编译效率更高。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5088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9DEFB9-C721-FB4B-CCEF-CE3921D5E2F8}"/>
              </a:ext>
            </a:extLst>
          </p:cNvPr>
          <p:cNvSpPr txBox="1"/>
          <p:nvPr/>
        </p:nvSpPr>
        <p:spPr>
          <a:xfrm>
            <a:off x="1066800" y="849868"/>
            <a:ext cx="8867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cv_bridge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：在类型转换过程中充当着桥梁的作用</a:t>
            </a:r>
            <a:endParaRPr lang="zh-CN" altLang="en-US" sz="2800" dirty="0"/>
          </a:p>
        </p:txBody>
      </p:sp>
      <p:pic>
        <p:nvPicPr>
          <p:cNvPr id="2050" name="Picture 2" descr="file">
            <a:extLst>
              <a:ext uri="{FF2B5EF4-FFF2-40B4-BE49-F238E27FC236}">
                <a16:creationId xmlns:a16="http://schemas.microsoft.com/office/drawing/2014/main" id="{12659E7B-B5E1-EEF1-24FB-7D81C092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57363"/>
            <a:ext cx="41243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71E4AF-51EB-9CE4-0167-EBE186648B53}"/>
              </a:ext>
            </a:extLst>
          </p:cNvPr>
          <p:cNvSpPr txBox="1"/>
          <p:nvPr/>
        </p:nvSpPr>
        <p:spPr>
          <a:xfrm>
            <a:off x="5386387" y="22763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ROS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中，图像消息的传递形式是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ROS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本身的消息类型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sensor_msgs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/Image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传递。但是大多数用户都希望使用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。因此，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cv_bridge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就提供了一个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ROS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之间的接口。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EAFEC1-3EA0-F8A3-0BDA-9BAEF960DB03}"/>
              </a:ext>
            </a:extLst>
          </p:cNvPr>
          <p:cNvSpPr txBox="1"/>
          <p:nvPr/>
        </p:nvSpPr>
        <p:spPr>
          <a:xfrm>
            <a:off x="5200650" y="5020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 err="1">
                <a:solidFill>
                  <a:srgbClr val="4D4D4D"/>
                </a:solidFill>
                <a:effectLst/>
                <a:latin typeface="-apple-system"/>
              </a:rPr>
              <a:t>cv_bridge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zh-CN" altLang="en-US" dirty="0"/>
              <a:t>实例：https://blog.csdn.net/msq19895070/article/details/121008317</a:t>
            </a:r>
          </a:p>
        </p:txBody>
      </p:sp>
    </p:spTree>
    <p:extLst>
      <p:ext uri="{BB962C8B-B14F-4D97-AF65-F5344CB8AC3E}">
        <p14:creationId xmlns:p14="http://schemas.microsoft.com/office/powerpoint/2010/main" val="22211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6CF5-7891-ED88-3FB4-6825F676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 err="1"/>
              <a:t>cv_bridge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EFAAC-BE66-8736-FC07-443DEAFD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/>
              <a:t>ROS</a:t>
            </a:r>
            <a:r>
              <a:rPr lang="zh-CN" altLang="en-US" sz="2400" dirty="0"/>
              <a:t>代码中不涉及到将图像转换为</a:t>
            </a:r>
            <a:r>
              <a:rPr lang="en-US" altLang="zh-CN" sz="2400" dirty="0"/>
              <a:t>ROS</a:t>
            </a:r>
            <a:r>
              <a:rPr lang="zh-CN" altLang="en-US" sz="2400" dirty="0"/>
              <a:t>的消息类型，可以不使用</a:t>
            </a:r>
            <a:r>
              <a:rPr lang="en-US" altLang="zh-CN" sz="2400" dirty="0" err="1"/>
              <a:t>cv_bridge</a:t>
            </a:r>
            <a:r>
              <a:rPr lang="zh-CN" altLang="en-US" sz="2400" dirty="0"/>
              <a:t>这个包，直接使用</a:t>
            </a:r>
            <a:r>
              <a:rPr lang="en-US" altLang="zh-CN" sz="2400" dirty="0"/>
              <a:t>OpenCV</a:t>
            </a:r>
            <a:r>
              <a:rPr lang="zh-CN" altLang="en-US" sz="2400" dirty="0"/>
              <a:t>，通过在</a:t>
            </a:r>
            <a:r>
              <a:rPr lang="en-US" altLang="zh-CN" sz="2400" dirty="0"/>
              <a:t>CMakeLists.txt</a:t>
            </a:r>
            <a:r>
              <a:rPr lang="zh-CN" altLang="en-US" sz="2400" dirty="0"/>
              <a:t>中添加</a:t>
            </a:r>
            <a:r>
              <a:rPr lang="en-US" altLang="zh-CN" sz="2400" dirty="0"/>
              <a:t>OpenCV</a:t>
            </a:r>
            <a:r>
              <a:rPr lang="zh-CN" altLang="en-US" sz="2400" dirty="0"/>
              <a:t>包依赖。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比如在程序中使用 </a:t>
            </a:r>
            <a:r>
              <a:rPr lang="en-US" altLang="zh-CN" sz="2400" dirty="0"/>
              <a:t>cap = cv2.VideoCapture(0)   </a:t>
            </a:r>
            <a:r>
              <a:rPr lang="zh-CN" altLang="en-US" sz="2400" dirty="0"/>
              <a:t>打开摄像头</a:t>
            </a:r>
            <a:endParaRPr lang="en-US" altLang="zh-CN" sz="2400" dirty="0"/>
          </a:p>
          <a:p>
            <a:r>
              <a:rPr lang="zh-CN" altLang="en-US" sz="2400" dirty="0"/>
              <a:t>使用 </a:t>
            </a:r>
            <a:r>
              <a:rPr lang="en-US" altLang="zh-CN" sz="2400" dirty="0"/>
              <a:t>ret, frame = </a:t>
            </a:r>
            <a:r>
              <a:rPr lang="en-US" altLang="zh-CN" sz="2400" dirty="0" err="1"/>
              <a:t>cap.read</a:t>
            </a:r>
            <a:r>
              <a:rPr lang="en-US" altLang="zh-CN" sz="2400" dirty="0"/>
              <a:t>()  </a:t>
            </a:r>
            <a:r>
              <a:rPr lang="zh-CN" altLang="en-US" sz="2400" dirty="0"/>
              <a:t>获取拍摄的一帧图像</a:t>
            </a:r>
            <a:endParaRPr lang="en-US" altLang="zh-CN" sz="2400" dirty="0"/>
          </a:p>
          <a:p>
            <a:r>
              <a:rPr lang="zh-CN" altLang="en-US" sz="2400" dirty="0"/>
              <a:t>以上在程序内部，不需要以</a:t>
            </a:r>
            <a:r>
              <a:rPr lang="en-US" altLang="zh-CN" sz="2400" dirty="0"/>
              <a:t>ROS</a:t>
            </a:r>
            <a:r>
              <a:rPr lang="zh-CN" altLang="en-US" sz="2400" dirty="0"/>
              <a:t>消息类型进行传递的操作，不需要使用</a:t>
            </a:r>
            <a:r>
              <a:rPr lang="en-US" altLang="zh-CN" sz="2400" dirty="0" err="1"/>
              <a:t>cv_bridge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优点：简单粗暴，见效快</a:t>
            </a:r>
            <a:br>
              <a:rPr lang="zh-CN" altLang="en-US" sz="2400" dirty="0"/>
            </a:br>
            <a:r>
              <a:rPr lang="zh-CN" altLang="en-US" sz="2400" dirty="0"/>
              <a:t>缺点：无法将图像数据转换为</a:t>
            </a:r>
            <a:r>
              <a:rPr lang="en-US" altLang="zh-CN" sz="2400" dirty="0"/>
              <a:t>ROS</a:t>
            </a:r>
            <a:r>
              <a:rPr lang="zh-CN" altLang="en-US" sz="2400" dirty="0"/>
              <a:t>的消息类型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775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6CF5-7891-ED88-3FB4-6825F676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典型问题解决方法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EFAAC-BE66-8736-FC07-443DEAFD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690688"/>
            <a:ext cx="11934825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ROS</a:t>
            </a:r>
            <a:r>
              <a:rPr lang="zh-CN" altLang="en-US" sz="2400" dirty="0"/>
              <a:t>自带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编译失败 </a:t>
            </a:r>
            <a:r>
              <a:rPr lang="en-US" altLang="zh-CN" sz="2400" dirty="0">
                <a:hlinkClick r:id="rId2"/>
              </a:rPr>
              <a:t>https://www.freesion.com/article/4922873074/</a:t>
            </a:r>
            <a:r>
              <a:rPr lang="zh-CN" altLang="en-US" sz="2400" dirty="0"/>
              <a:t>（最好连上</a:t>
            </a:r>
            <a:r>
              <a:rPr lang="en-US" altLang="zh-CN" sz="2400" dirty="0"/>
              <a:t>VPN</a:t>
            </a:r>
            <a:r>
              <a:rPr lang="zh-CN" altLang="en-US" sz="2400" dirty="0"/>
              <a:t>编译）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err="1"/>
              <a:t>Opencv</a:t>
            </a:r>
            <a:r>
              <a:rPr lang="zh-CN" altLang="en-US" sz="2400" dirty="0"/>
              <a:t>安装自己想要的版本 </a:t>
            </a:r>
            <a:r>
              <a:rPr lang="en-US" altLang="zh-CN" sz="2400" dirty="0">
                <a:hlinkClick r:id="rId3"/>
              </a:rPr>
              <a:t>https://www.guyuehome.com/34079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Cv_bridge</a:t>
            </a:r>
            <a:r>
              <a:rPr lang="zh-CN" altLang="en-US" sz="2400" dirty="0"/>
              <a:t>调用不同版本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方法 </a:t>
            </a:r>
            <a:r>
              <a:rPr lang="en-US" altLang="zh-CN" sz="2400" dirty="0">
                <a:hlinkClick r:id="rId4"/>
              </a:rPr>
              <a:t>https://www.jianshu.com/p/69e0a2036eee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Cv_bridge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版本冲突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5"/>
              </a:rPr>
              <a:t>https://blog.csdn.net/qq_42257666/article/details/131450279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1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373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PingFang SC</vt:lpstr>
      <vt:lpstr>等线</vt:lpstr>
      <vt:lpstr>等线 Light</vt:lpstr>
      <vt:lpstr>Arial</vt:lpstr>
      <vt:lpstr>Office 主题​​</vt:lpstr>
      <vt:lpstr>ROS中使用opencv库</vt:lpstr>
      <vt:lpstr>安装ROS之后自带opencv版本，通常使用直接import cv2</vt:lpstr>
      <vt:lpstr>PowerPoint 演示文稿</vt:lpstr>
      <vt:lpstr>不使用cv_bridge</vt:lpstr>
      <vt:lpstr>典型问题解决方法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ROS中使用opencv库</dc:title>
  <dc:creator>徐 文江</dc:creator>
  <cp:lastModifiedBy>徐 文江</cp:lastModifiedBy>
  <cp:revision>3</cp:revision>
  <dcterms:created xsi:type="dcterms:W3CDTF">2023-09-09T05:35:06Z</dcterms:created>
  <dcterms:modified xsi:type="dcterms:W3CDTF">2023-09-09T09:56:38Z</dcterms:modified>
</cp:coreProperties>
</file>