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312" r:id="rId3"/>
    <p:sldId id="336" r:id="rId4"/>
    <p:sldId id="338" r:id="rId5"/>
    <p:sldId id="339" r:id="rId6"/>
    <p:sldId id="341" r:id="rId7"/>
    <p:sldId id="333" r:id="rId8"/>
    <p:sldId id="340" r:id="rId9"/>
    <p:sldId id="343" r:id="rId10"/>
    <p:sldId id="334" r:id="rId11"/>
    <p:sldId id="344" r:id="rId12"/>
    <p:sldId id="345" r:id="rId13"/>
    <p:sldId id="335" r:id="rId14"/>
    <p:sldId id="347" r:id="rId15"/>
    <p:sldId id="348" r:id="rId16"/>
    <p:sldId id="349" r:id="rId17"/>
    <p:sldId id="350" r:id="rId18"/>
    <p:sldId id="352" r:id="rId19"/>
    <p:sldId id="351" r:id="rId20"/>
    <p:sldId id="291" r:id="rId2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HY엽서M" panose="02030600000101010101" pitchFamily="18" charset="-127"/>
      <p:regular r:id="rId25"/>
    </p:embeddedFont>
    <p:embeddedFont>
      <p:font typeface="나눔바른고딕" panose="020B0600000101010101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호" initials="김" lastIdx="1" clrIdx="0">
    <p:extLst>
      <p:ext uri="{19B8F6BF-5375-455C-9EA6-DF929625EA0E}">
        <p15:presenceInfo xmlns:p15="http://schemas.microsoft.com/office/powerpoint/2012/main" userId="1af395c739535be1" providerId="Windows Live"/>
      </p:ext>
    </p:extLst>
  </p:cmAuthor>
  <p:cmAuthor id="2" name="JoongHwa Jung" initials="JJ" lastIdx="1" clrIdx="1">
    <p:extLst>
      <p:ext uri="{19B8F6BF-5375-455C-9EA6-DF929625EA0E}">
        <p15:presenceInfo xmlns:p15="http://schemas.microsoft.com/office/powerpoint/2012/main" userId="9dd0bb3c457dbf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7CA1F"/>
    <a:srgbClr val="E5DA4D"/>
    <a:srgbClr val="EDE687"/>
    <a:srgbClr val="A2E2E0"/>
    <a:srgbClr val="53C9C6"/>
    <a:srgbClr val="79D5D3"/>
    <a:srgbClr val="6AC3F0"/>
    <a:srgbClr val="33CCFF"/>
    <a:srgbClr val="14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9" autoAdjust="0"/>
    <p:restoredTop sz="95111" autoAdjust="0"/>
  </p:normalViewPr>
  <p:slideViewPr>
    <p:cSldViewPr>
      <p:cViewPr varScale="1">
        <p:scale>
          <a:sx n="158" d="100"/>
          <a:sy n="158" d="100"/>
        </p:scale>
        <p:origin x="20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C1AE1-BE64-4C92-A001-A76F507533F0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C087-F1ED-4BC7-B171-2C245061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AF44-2081-401D-BD3A-B87D3F43A40E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878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E3DC-376F-42CD-94F7-3374FBEB56FA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8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A283-75DB-450D-A78C-2A94B8063B84}" type="datetime1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C3FA-ECAC-4E4A-8EDE-112A4F8FBD24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with.org/opensour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9592" y="1628800"/>
            <a:ext cx="7738214" cy="165618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54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effectLst/>
                <a:latin typeface="나눔바른고딕" panose="020B0600000101010101" charset="-127"/>
                <a:ea typeface="나눔바른고딕" panose="020B0600000101010101" charset="-127"/>
              </a:rPr>
              <a:t>종합설계프로젝트</a:t>
            </a:r>
            <a:r>
              <a:rPr lang="en-US" altLang="ko-KR" sz="54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effectLst/>
                <a:latin typeface="나눔바른고딕" panose="020B0600000101010101" charset="-127"/>
                <a:ea typeface="나눔바른고딕" panose="020B0600000101010101" charset="-127"/>
              </a:rPr>
              <a:t>(CDP)</a:t>
            </a:r>
            <a:endParaRPr lang="en-US" altLang="ko-KR" sz="54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00FF"/>
              </a:solidFill>
              <a:effectLst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55776" y="3501008"/>
            <a:ext cx="3672408" cy="5421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GitHub 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사용법</a:t>
            </a:r>
            <a:endParaRPr lang="en-US" altLang="ko-KR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-101519" y="2852936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5616" y="4509120"/>
            <a:ext cx="6840760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-Hub </a:t>
            </a:r>
            <a:r>
              <a:rPr lang="ko-KR" altLang="en-US" sz="2800" dirty="0" smtClean="0"/>
              <a:t>관련 동영상 강의자료</a:t>
            </a:r>
            <a:r>
              <a:rPr lang="en-US" altLang="ko-KR" sz="2800" dirty="0" smtClean="0"/>
              <a:t>&gt;</a:t>
            </a:r>
          </a:p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 smtClean="0">
                <a:hlinkClick r:id="rId2"/>
              </a:rPr>
              <a:t>https</a:t>
            </a:r>
            <a:r>
              <a:rPr lang="en-US" altLang="ko-KR" sz="2800" dirty="0">
                <a:hlinkClick r:id="rId2"/>
              </a:rPr>
              <a:t>://</a:t>
            </a:r>
            <a:r>
              <a:rPr lang="en-US" altLang="ko-KR" sz="2800" dirty="0" smtClean="0">
                <a:hlinkClick r:id="rId2"/>
              </a:rPr>
              <a:t>www.edwith.org/opensource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86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2028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3.   Collaboration </a:t>
            </a:r>
            <a:r>
              <a:rPr lang="ko-KR" altLang="en-US" sz="1400" dirty="0" smtClean="0"/>
              <a:t>등록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7444" y="6110129"/>
            <a:ext cx="835935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가 생성되었으면 조원들과 조교를 </a:t>
            </a:r>
            <a:r>
              <a:rPr lang="en-US" altLang="ko-KR" sz="1000" dirty="0" smtClean="0">
                <a:latin typeface="+mn-ea"/>
              </a:rPr>
              <a:t>Collaboration </a:t>
            </a:r>
            <a:r>
              <a:rPr lang="ko-KR" altLang="en-US" sz="1000" dirty="0" smtClean="0">
                <a:latin typeface="+mn-ea"/>
              </a:rPr>
              <a:t>등록해주세요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</a:t>
            </a:r>
            <a:r>
              <a:rPr lang="ko-KR" altLang="en-US" sz="1000" dirty="0" smtClean="0">
                <a:latin typeface="+mn-ea"/>
              </a:rPr>
              <a:t>먼저 </a:t>
            </a:r>
            <a:r>
              <a:rPr lang="en-US" altLang="ko-KR" sz="1000" dirty="0" smtClean="0">
                <a:latin typeface="+mn-ea"/>
              </a:rPr>
              <a:t>main page</a:t>
            </a:r>
            <a:r>
              <a:rPr lang="ko-KR" altLang="en-US" sz="1000" dirty="0" smtClean="0">
                <a:latin typeface="+mn-ea"/>
              </a:rPr>
              <a:t>에서 생성된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를 선택한 후 해당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로 들어옵니다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4" y="1089786"/>
            <a:ext cx="8277004" cy="47905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32040" y="1988840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88024" y="2174420"/>
            <a:ext cx="4291412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2)  Repository </a:t>
            </a:r>
            <a:r>
              <a:rPr lang="ko-KR" altLang="en-US" sz="1000" dirty="0" smtClean="0">
                <a:latin typeface="+mn-ea"/>
              </a:rPr>
              <a:t>페이지로 들어왔으면 상단의 </a:t>
            </a:r>
            <a:r>
              <a:rPr lang="en-US" altLang="ko-KR" sz="1000" dirty="0" smtClean="0">
                <a:latin typeface="+mn-ea"/>
              </a:rPr>
              <a:t>Settings </a:t>
            </a:r>
            <a:r>
              <a:rPr lang="ko-KR" altLang="en-US" sz="1000" dirty="0" smtClean="0">
                <a:latin typeface="+mn-ea"/>
              </a:rPr>
              <a:t>를 눌러주세요</a:t>
            </a:r>
            <a:endParaRPr lang="en-US" altLang="ko-KR" sz="1000" dirty="0" smtClean="0">
              <a:latin typeface="+mn-ea"/>
            </a:endParaRPr>
          </a:p>
        </p:txBody>
      </p:sp>
      <p:cxnSp>
        <p:nvCxnSpPr>
          <p:cNvPr id="13" name="꺾인 연결선 12"/>
          <p:cNvCxnSpPr>
            <a:stCxn id="7" idx="0"/>
            <a:endCxn id="12" idx="1"/>
          </p:cNvCxnSpPr>
          <p:nvPr/>
        </p:nvCxnSpPr>
        <p:spPr>
          <a:xfrm rot="5400000" flipH="1" flipV="1">
            <a:off x="2741274" y="4063379"/>
            <a:ext cx="3812598" cy="2809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9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2028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3.   Collaboration </a:t>
            </a:r>
            <a:r>
              <a:rPr lang="ko-KR" altLang="en-US" sz="1400" dirty="0" smtClean="0"/>
              <a:t>등록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8335727" cy="48245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68908" y="2894747"/>
            <a:ext cx="18682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n-ea"/>
              </a:defRPr>
            </a:lvl1pPr>
          </a:lstStyle>
          <a:p>
            <a:r>
              <a:rPr lang="en-US" altLang="ko-KR" dirty="0"/>
              <a:t>3)  Collaborators</a:t>
            </a:r>
            <a:r>
              <a:rPr lang="ko-KR" altLang="en-US" dirty="0"/>
              <a:t> </a:t>
            </a:r>
            <a:r>
              <a:rPr lang="en-US" altLang="ko-KR" dirty="0"/>
              <a:t>Click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03054" y="2636912"/>
            <a:ext cx="82878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91880" y="3182779"/>
            <a:ext cx="201622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n-ea"/>
              </a:defRPr>
            </a:lvl1pPr>
          </a:lstStyle>
          <a:p>
            <a:r>
              <a:rPr lang="en-US" altLang="ko-KR" dirty="0"/>
              <a:t>4)  “CPL-Assistant”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5991159" y="3140968"/>
            <a:ext cx="74108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56176" y="3470811"/>
            <a:ext cx="187220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n-ea"/>
              </a:defRPr>
            </a:lvl1pPr>
          </a:lstStyle>
          <a:p>
            <a:r>
              <a:rPr lang="en-US" altLang="ko-KR" dirty="0"/>
              <a:t>5) Add collaborator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cxnSp>
        <p:nvCxnSpPr>
          <p:cNvPr id="19" name="꺾인 연결선 18"/>
          <p:cNvCxnSpPr>
            <a:stCxn id="14" idx="2"/>
            <a:endCxn id="16" idx="1"/>
          </p:cNvCxnSpPr>
          <p:nvPr/>
        </p:nvCxnSpPr>
        <p:spPr>
          <a:xfrm rot="16200000" flipH="1">
            <a:off x="2884256" y="2836765"/>
            <a:ext cx="26422" cy="118882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18" idx="1"/>
          </p:cNvCxnSpPr>
          <p:nvPr/>
        </p:nvCxnSpPr>
        <p:spPr>
          <a:xfrm>
            <a:off x="5508104" y="3444389"/>
            <a:ext cx="648072" cy="28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2028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3.   Collaboration </a:t>
            </a:r>
            <a:r>
              <a:rPr lang="ko-KR" altLang="en-US" sz="1400" dirty="0" smtClean="0"/>
              <a:t>등록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8624384" cy="499160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419872" y="256490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68386" y="3292444"/>
            <a:ext cx="79075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n-ea"/>
              </a:defRPr>
            </a:lvl1pPr>
          </a:lstStyle>
          <a:p>
            <a:r>
              <a:rPr lang="ko-KR" altLang="en-US" dirty="0"/>
              <a:t>위와 같이 </a:t>
            </a:r>
            <a:r>
              <a:rPr lang="en-US" altLang="ko-KR" dirty="0"/>
              <a:t>Collaborator</a:t>
            </a:r>
            <a:r>
              <a:rPr lang="ko-KR" altLang="en-US" dirty="0"/>
              <a:t>에 조교가 추가된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같은 방식으로 조원들의 </a:t>
            </a:r>
            <a:r>
              <a:rPr lang="en-US" altLang="ko-KR" dirty="0"/>
              <a:t>Username</a:t>
            </a:r>
            <a:r>
              <a:rPr lang="ko-KR" altLang="en-US" dirty="0"/>
              <a:t>을 입력하여 모두 </a:t>
            </a:r>
            <a:r>
              <a:rPr lang="en-US" altLang="ko-KR" dirty="0" smtClean="0"/>
              <a:t>Collaborator</a:t>
            </a:r>
            <a:r>
              <a:rPr lang="ko-KR" altLang="en-US" dirty="0"/>
              <a:t>로 등록해줍니다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2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4.  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사용해보기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35935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000" dirty="0" err="1" smtClean="0">
                <a:latin typeface="+mn-ea"/>
              </a:rPr>
              <a:t>Git</a:t>
            </a:r>
            <a:r>
              <a:rPr lang="ko-KR" altLang="en-US" sz="1000" dirty="0" smtClean="0">
                <a:latin typeface="+mn-ea"/>
              </a:rPr>
              <a:t>은 이미 범용적으로 사용되고 있는 프로젝트 관리 툴이므로 인터넷으로 사용법을 익힐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여기서는 원격지</a:t>
            </a:r>
            <a:r>
              <a:rPr lang="en-US" altLang="ko-KR" sz="1000" dirty="0" smtClean="0">
                <a:latin typeface="+mn-ea"/>
              </a:rPr>
              <a:t>(GitHub)</a:t>
            </a:r>
            <a:r>
              <a:rPr lang="ko-KR" altLang="en-US" sz="1000" dirty="0" smtClean="0">
                <a:latin typeface="+mn-ea"/>
              </a:rPr>
              <a:t>에 있는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en-US" altLang="ko-KR" sz="1000" dirty="0" smtClean="0">
                <a:latin typeface="+mn-ea"/>
              </a:rPr>
              <a:t>local</a:t>
            </a:r>
            <a:r>
              <a:rPr lang="ko-KR" altLang="en-US" sz="1000" dirty="0" smtClean="0">
                <a:latin typeface="+mn-ea"/>
              </a:rPr>
              <a:t>로 읽어온 후 작업 후 다시 업로드하는 간단한 예제를 보여드리겠습니다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dirty="0" err="1" smtClean="0">
                <a:latin typeface="+mn-ea"/>
              </a:rPr>
              <a:t>Git</a:t>
            </a:r>
            <a:r>
              <a:rPr lang="ko-KR" altLang="en-US" sz="1000" dirty="0" smtClean="0">
                <a:latin typeface="+mn-ea"/>
              </a:rPr>
              <a:t>을 사용하기 위해서는 </a:t>
            </a: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프로그램을 설치해야 하며 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운영체제마다 설치방법이 다릅니다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여기에서는 </a:t>
            </a:r>
            <a:r>
              <a:rPr lang="en-US" altLang="ko-KR" sz="1000" dirty="0" smtClean="0">
                <a:latin typeface="+mn-ea"/>
              </a:rPr>
              <a:t>Windows</a:t>
            </a:r>
            <a:r>
              <a:rPr lang="ko-KR" altLang="en-US" sz="1000" dirty="0" smtClean="0">
                <a:latin typeface="+mn-ea"/>
              </a:rPr>
              <a:t>에서 돌아가는 </a:t>
            </a:r>
            <a:r>
              <a:rPr lang="en-US" altLang="ko-KR" sz="1000" dirty="0" err="1" smtClean="0">
                <a:latin typeface="+mn-ea"/>
              </a:rPr>
              <a:t>Github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프로그램 사용법을 소개하겠습니다</a:t>
            </a:r>
            <a:r>
              <a:rPr lang="en-US" altLang="ko-KR" sz="1000" dirty="0" smtClean="0">
                <a:latin typeface="+mn-ea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6752"/>
            <a:ext cx="7014963" cy="40601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1612415"/>
            <a:ext cx="62646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</a:t>
            </a:r>
            <a:r>
              <a:rPr lang="en-US" altLang="ko-KR" sz="1000" dirty="0">
                <a:latin typeface="+mn-ea"/>
              </a:rPr>
              <a:t>) </a:t>
            </a:r>
            <a:r>
              <a:rPr lang="en-US" altLang="ko-KR" sz="1000" dirty="0">
                <a:latin typeface="+mn-ea"/>
                <a:hlinkClick r:id="rId4"/>
              </a:rPr>
              <a:t>https://desktop.github.com</a:t>
            </a:r>
            <a:r>
              <a:rPr lang="en-US" altLang="ko-KR" sz="1000" dirty="0" smtClean="0">
                <a:latin typeface="+mn-ea"/>
                <a:hlinkClick r:id="rId4"/>
              </a:rPr>
              <a:t>/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로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이동하여 </a:t>
            </a:r>
            <a:r>
              <a:rPr lang="en-US" altLang="ko-KR" sz="1000" dirty="0" smtClean="0">
                <a:latin typeface="+mn-ea"/>
              </a:rPr>
              <a:t>GitHub </a:t>
            </a:r>
            <a:r>
              <a:rPr lang="ko-KR" altLang="en-US" sz="1000" dirty="0" smtClean="0">
                <a:latin typeface="+mn-ea"/>
              </a:rPr>
              <a:t>설치파일을 다운로드 하여 설치해주세요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설치 시 별 다른 설정없이 </a:t>
            </a:r>
            <a:r>
              <a:rPr lang="en-US" altLang="ko-KR" sz="1000" dirty="0" smtClean="0">
                <a:latin typeface="+mn-ea"/>
              </a:rPr>
              <a:t>default</a:t>
            </a:r>
            <a:r>
              <a:rPr lang="ko-KR" altLang="en-US" sz="1000" dirty="0" smtClean="0">
                <a:latin typeface="+mn-ea"/>
              </a:rPr>
              <a:t>상태로 설치하시면 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2780928"/>
            <a:ext cx="216024" cy="720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10694" y="2420888"/>
            <a:ext cx="1225401" cy="2796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4.  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사용해보기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1423809"/>
            <a:ext cx="835935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3)  </a:t>
            </a:r>
            <a:r>
              <a:rPr lang="en-US" altLang="ko-KR" sz="1000" dirty="0" err="1" smtClean="0">
                <a:latin typeface="+mn-ea"/>
              </a:rPr>
              <a:t>Github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설치가 완료되면 아래 그림의 </a:t>
            </a:r>
            <a:r>
              <a:rPr lang="en-US" altLang="ko-KR" sz="1000" dirty="0" smtClean="0">
                <a:latin typeface="+mn-ea"/>
              </a:rPr>
              <a:t>2</a:t>
            </a:r>
            <a:r>
              <a:rPr lang="ko-KR" altLang="en-US" sz="1000" dirty="0" smtClean="0">
                <a:latin typeface="+mn-ea"/>
              </a:rPr>
              <a:t>개의 프로그램이 설치된 것을 확인할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먼저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를 받아올 폴더를 만들고 </a:t>
            </a: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Shell </a:t>
            </a:r>
            <a:r>
              <a:rPr lang="ko-KR" altLang="en-US" sz="1000" dirty="0" smtClean="0">
                <a:latin typeface="+mn-ea"/>
              </a:rPr>
              <a:t>프로그램을 실행시켜서 해당 폴더로 이동합니다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본 예제에서는 바탕화면에 </a:t>
            </a:r>
            <a:r>
              <a:rPr lang="en-US" altLang="ko-KR" sz="1000" dirty="0" err="1" smtClean="0">
                <a:latin typeface="+mn-ea"/>
              </a:rPr>
              <a:t>Git_Example</a:t>
            </a:r>
            <a:r>
              <a:rPr lang="ko-KR" altLang="en-US" sz="1000" dirty="0" smtClean="0">
                <a:latin typeface="+mn-ea"/>
              </a:rPr>
              <a:t>이라는 폴더를 만들고 해당 폴더에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를 받아오도록 하겠습니다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84498" y="2825183"/>
            <a:ext cx="2635374" cy="1584176"/>
            <a:chOff x="179512" y="908720"/>
            <a:chExt cx="2635374" cy="15841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196752"/>
              <a:ext cx="2419350" cy="1209675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395536" y="1196752"/>
              <a:ext cx="1152128" cy="10768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512" y="1052736"/>
              <a:ext cx="2592288" cy="14401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908720"/>
              <a:ext cx="936104" cy="28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설치된 프로그램</a:t>
              </a:r>
              <a:endParaRPr lang="ko-KR" altLang="en-US" dirty="0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06" y="4825072"/>
            <a:ext cx="6119630" cy="17002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88580" y="2686809"/>
            <a:ext cx="1544505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4)  </a:t>
            </a:r>
            <a:r>
              <a:rPr lang="en-US" altLang="ko-KR" sz="1000" dirty="0" err="1" smtClean="0">
                <a:latin typeface="+mj-lt"/>
                <a:ea typeface="HY엽서M" panose="02030600000101010101" pitchFamily="18" charset="-127"/>
              </a:rPr>
              <a:t>Git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 Shell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실행</a:t>
            </a:r>
            <a:endParaRPr lang="en-US" altLang="ko-KR" sz="1000" dirty="0" smtClean="0">
              <a:latin typeface="+mj-lt"/>
              <a:ea typeface="HY엽서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1461" y="4782190"/>
            <a:ext cx="194761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5)  </a:t>
            </a:r>
            <a:r>
              <a:rPr lang="en-US" altLang="ko-KR" sz="1000" dirty="0" err="1" smtClean="0">
                <a:latin typeface="+mj-lt"/>
                <a:ea typeface="HY엽서M" panose="02030600000101010101" pitchFamily="18" charset="-127"/>
              </a:rPr>
              <a:t>Git_Example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폴더 생성</a:t>
            </a:r>
            <a:endParaRPr lang="en-US" altLang="ko-KR" sz="1000" dirty="0" smtClean="0">
              <a:latin typeface="+mj-lt"/>
              <a:ea typeface="HY엽서M" panose="02030600000101010101" pitchFamily="18" charset="-127"/>
            </a:endParaRPr>
          </a:p>
        </p:txBody>
      </p:sp>
      <p:cxnSp>
        <p:nvCxnSpPr>
          <p:cNvPr id="20" name="꺾인 연결선 19"/>
          <p:cNvCxnSpPr>
            <a:stCxn id="13" idx="2"/>
            <a:endCxn id="18" idx="0"/>
          </p:cNvCxnSpPr>
          <p:nvPr/>
        </p:nvCxnSpPr>
        <p:spPr>
          <a:xfrm rot="5400000">
            <a:off x="3349527" y="1389114"/>
            <a:ext cx="709002" cy="1886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8" idx="3"/>
            <a:endCxn id="19" idx="0"/>
          </p:cNvCxnSpPr>
          <p:nvPr/>
        </p:nvCxnSpPr>
        <p:spPr>
          <a:xfrm>
            <a:off x="3533085" y="2809920"/>
            <a:ext cx="282183" cy="19722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8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4.  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사용해보기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16" y="3861048"/>
            <a:ext cx="6579738" cy="20857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11994" y="5967179"/>
            <a:ext cx="5060206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7</a:t>
            </a:r>
            <a:r>
              <a:rPr lang="en-US" altLang="ko-KR" sz="1000" dirty="0" smtClean="0">
                <a:latin typeface="+mn-ea"/>
              </a:rPr>
              <a:t>)  </a:t>
            </a:r>
            <a:r>
              <a:rPr lang="en-US" altLang="ko-KR" sz="1000" dirty="0" err="1" smtClean="0">
                <a:latin typeface="+mn-ea"/>
              </a:rPr>
              <a:t>Github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사이트로 이동 후 해당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en-US" altLang="ko-KR" sz="1000" dirty="0" smtClean="0">
                <a:latin typeface="+mn-ea"/>
              </a:rPr>
              <a:t>URL </a:t>
            </a:r>
            <a:r>
              <a:rPr lang="ko-KR" altLang="en-US" sz="1000" dirty="0" smtClean="0">
                <a:latin typeface="+mn-ea"/>
              </a:rPr>
              <a:t>주소를 복사합니다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dirty="0" smtClean="0">
                <a:latin typeface="+mn-ea"/>
              </a:rPr>
              <a:t> 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53200" y="4508569"/>
            <a:ext cx="971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1" y="1525669"/>
            <a:ext cx="3211461" cy="17798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4001" y="1073090"/>
            <a:ext cx="252028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arenR" startAt="6"/>
            </a:pPr>
            <a:r>
              <a:rPr lang="ko-KR" altLang="en-US" sz="1000" dirty="0" smtClean="0">
                <a:latin typeface="+mn-ea"/>
              </a:rPr>
              <a:t>해당 디렉터리로 이동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-&gt; cd </a:t>
            </a:r>
            <a:r>
              <a:rPr lang="ko-KR" altLang="en-US" sz="1000" dirty="0" smtClean="0">
                <a:latin typeface="+mn-ea"/>
              </a:rPr>
              <a:t>생성한 디렉터리 경로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5229200"/>
            <a:ext cx="2232248" cy="2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04248" y="5489997"/>
            <a:ext cx="144016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Repository’s URL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6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4.  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사용해보기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54000" y="1073090"/>
            <a:ext cx="394599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arenR" startAt="8"/>
            </a:pPr>
            <a:r>
              <a:rPr lang="ko-KR" altLang="en-US" sz="1000" dirty="0" smtClean="0">
                <a:latin typeface="+mn-ea"/>
              </a:rPr>
              <a:t>디렉터리로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를 복사합니다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clone repository’s URL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00" y="1548715"/>
            <a:ext cx="4788396" cy="18711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974872"/>
            <a:ext cx="4086899" cy="29306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05894" y="5871554"/>
            <a:ext cx="3945991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9) 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복사 완료</a:t>
            </a:r>
            <a:endParaRPr lang="en-US" altLang="ko-KR" sz="1000" dirty="0" smtClean="0">
              <a:latin typeface="+mj-lt"/>
              <a:ea typeface="HY엽서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4.  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사용해보기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272068"/>
            <a:ext cx="6158374" cy="33810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51520" y="1772816"/>
            <a:ext cx="100811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28184" y="1340768"/>
            <a:ext cx="14535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64088" y="1844824"/>
            <a:ext cx="100811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347" y="2327884"/>
            <a:ext cx="6768752" cy="37161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2699792" y="2996952"/>
            <a:ext cx="1152128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95936" y="3212976"/>
            <a:ext cx="316835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2838" y="194325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확인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27984" y="33834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확인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512" y="6137932"/>
            <a:ext cx="8672955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10)  GitHub </a:t>
            </a:r>
            <a:r>
              <a:rPr lang="ko-KR" altLang="en-US" sz="1000" dirty="0" smtClean="0">
                <a:latin typeface="+mn-ea"/>
              </a:rPr>
              <a:t>프로그램에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가 추가되었는지 확인한 후 설정에 들어가서 원격지 주소가 제대로 설정되어 있는지 확인해주세요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5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4.  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사용해보기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52736"/>
            <a:ext cx="6552728" cy="37903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852935"/>
            <a:ext cx="6912768" cy="37952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475657" y="4231388"/>
            <a:ext cx="56166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11) 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이제 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Repository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디렉터리에 변화가 생기면 </a:t>
            </a:r>
            <a:r>
              <a:rPr lang="ko-KR" altLang="en-US" sz="1000" dirty="0" err="1" smtClean="0">
                <a:latin typeface="+mj-lt"/>
                <a:ea typeface="HY엽서M" panose="02030600000101010101" pitchFamily="18" charset="-127"/>
              </a:rPr>
              <a:t>변화내용이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 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GitHub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프로그램에 나타납니다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7984" y="2276872"/>
            <a:ext cx="21291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  <a:latin typeface="+mj-lt"/>
                <a:ea typeface="HY엽서M" panose="02030600000101010101" pitchFamily="18" charset="-127"/>
              </a:rPr>
              <a:t>Git_First</a:t>
            </a:r>
            <a:r>
              <a:rPr lang="en-US" altLang="ko-KR" sz="1100" dirty="0" smtClean="0">
                <a:solidFill>
                  <a:srgbClr val="FF0000"/>
                </a:solidFill>
                <a:latin typeface="+mj-lt"/>
                <a:ea typeface="HY엽서M" panose="02030600000101010101" pitchFamily="18" charset="-127"/>
              </a:rPr>
              <a:t> Example.txt </a:t>
            </a:r>
            <a:r>
              <a:rPr lang="ko-KR" altLang="en-US" sz="1100" dirty="0" smtClean="0">
                <a:solidFill>
                  <a:srgbClr val="FF0000"/>
                </a:solidFill>
                <a:latin typeface="+mj-lt"/>
                <a:ea typeface="HY엽서M" panose="02030600000101010101" pitchFamily="18" charset="-127"/>
              </a:rPr>
              <a:t>파일 추가</a:t>
            </a:r>
            <a:endParaRPr lang="ko-KR" altLang="en-US" sz="1100" dirty="0">
              <a:solidFill>
                <a:srgbClr val="FF0000"/>
              </a:solidFill>
              <a:latin typeface="+mj-lt"/>
              <a:ea typeface="HY엽서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933056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78583" y="5733255"/>
            <a:ext cx="1733377" cy="189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5656" y="5261138"/>
            <a:ext cx="655272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arenR" startAt="12"/>
            </a:pP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변화 내용이 생기면 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Commit Message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를 넣어주신 후 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Commit to Master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버튼을 눌러주세요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sz="1000" dirty="0">
                <a:latin typeface="+mj-lt"/>
                <a:ea typeface="HY엽서M" panose="02030600000101010101" pitchFamily="18" charset="-127"/>
              </a:rPr>
              <a:t> 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   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변화된 내용을 넣어주시면 됩니다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15817" y="6381328"/>
            <a:ext cx="1008112" cy="175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40031" y="3212976"/>
            <a:ext cx="432369" cy="247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2924409"/>
            <a:ext cx="525658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13)  Commit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이 완료되면 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Sync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버튼을 눌러서 원격지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(</a:t>
            </a:r>
            <a:r>
              <a:rPr lang="en-US" altLang="ko-KR" sz="1000" dirty="0" err="1" smtClean="0">
                <a:latin typeface="+mj-lt"/>
                <a:ea typeface="HY엽서M" panose="02030600000101010101" pitchFamily="18" charset="-127"/>
              </a:rPr>
              <a:t>Github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)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에 업로드 </a:t>
            </a:r>
            <a:r>
              <a:rPr lang="ko-KR" altLang="en-US" sz="1000" dirty="0" err="1" smtClean="0">
                <a:latin typeface="+mj-lt"/>
                <a:ea typeface="HY엽서M" panose="02030600000101010101" pitchFamily="18" charset="-127"/>
              </a:rPr>
              <a:t>스켜줍니다</a:t>
            </a:r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>
                <a:latin typeface="+mj-lt"/>
              </a:rPr>
              <a:pPr/>
              <a:t>18</a:t>
            </a:fld>
            <a:r>
              <a:rPr lang="en-US" altLang="ko-KR" smtClean="0">
                <a:latin typeface="+mj-lt"/>
              </a:rPr>
              <a:t>/20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6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4.  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사용해보기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29214"/>
          <a:stretch/>
        </p:blipFill>
        <p:spPr>
          <a:xfrm>
            <a:off x="251520" y="1284109"/>
            <a:ext cx="8751849" cy="40324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45516" y="5424819"/>
            <a:ext cx="3652968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14)  </a:t>
            </a:r>
            <a:r>
              <a:rPr lang="ko-KR" altLang="en-US" sz="1000" dirty="0" smtClean="0">
                <a:latin typeface="+mn-ea"/>
              </a:rPr>
              <a:t>변화된 내용이 </a:t>
            </a:r>
            <a:r>
              <a:rPr lang="en-US" altLang="ko-KR" sz="1000" dirty="0" err="1" smtClean="0">
                <a:latin typeface="+mn-ea"/>
              </a:rPr>
              <a:t>Github</a:t>
            </a:r>
            <a:r>
              <a:rPr lang="ko-KR" altLang="en-US" sz="1000" dirty="0" smtClean="0">
                <a:latin typeface="+mn-ea"/>
              </a:rPr>
              <a:t>에 업로드 되었는지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19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Index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76872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42950">
              <a:buAutoNum type="arabicPeriod"/>
            </a:pPr>
            <a:r>
              <a:rPr lang="en-US" altLang="ko-KR" sz="2400" dirty="0" smtClean="0">
                <a:solidFill>
                  <a:schemeClr val="dk1"/>
                </a:solidFill>
                <a:latin typeface="+mn-ea"/>
              </a:rPr>
              <a:t> GitHub </a:t>
            </a:r>
            <a:r>
              <a:rPr lang="ko-KR" altLang="en-US" sz="2400" dirty="0">
                <a:solidFill>
                  <a:schemeClr val="dk1"/>
                </a:solidFill>
                <a:latin typeface="+mn-ea"/>
              </a:rPr>
              <a:t>회원가입</a:t>
            </a:r>
            <a:endParaRPr lang="en-US" altLang="ko-KR" sz="2400" dirty="0">
              <a:solidFill>
                <a:schemeClr val="dk1"/>
              </a:solidFill>
              <a:latin typeface="+mn-ea"/>
            </a:endParaRPr>
          </a:p>
          <a:p>
            <a:pPr indent="-742950">
              <a:buAutoNum type="arabicPeriod"/>
            </a:pPr>
            <a:endParaRPr lang="en-US" altLang="ko-KR" sz="2400" dirty="0">
              <a:solidFill>
                <a:schemeClr val="dk1"/>
              </a:solidFill>
              <a:latin typeface="+mn-ea"/>
            </a:endParaRPr>
          </a:p>
          <a:p>
            <a:pPr indent="-742950">
              <a:buAutoNum type="arabicPeriod"/>
            </a:pPr>
            <a:r>
              <a:rPr lang="en-US" altLang="ko-KR" sz="2400" dirty="0">
                <a:solidFill>
                  <a:schemeClr val="dk1"/>
                </a:solidFill>
                <a:latin typeface="+mn-ea"/>
              </a:rPr>
              <a:t> Repository </a:t>
            </a:r>
            <a:r>
              <a:rPr lang="ko-KR" altLang="en-US" sz="2400" dirty="0">
                <a:solidFill>
                  <a:schemeClr val="dk1"/>
                </a:solidFill>
                <a:latin typeface="+mn-ea"/>
              </a:rPr>
              <a:t>생성</a:t>
            </a:r>
            <a:endParaRPr lang="en-US" altLang="ko-KR" sz="2400" dirty="0">
              <a:solidFill>
                <a:schemeClr val="dk1"/>
              </a:solidFill>
              <a:latin typeface="+mn-ea"/>
            </a:endParaRPr>
          </a:p>
          <a:p>
            <a:pPr indent="-742950">
              <a:buAutoNum type="arabicPeriod"/>
            </a:pPr>
            <a:endParaRPr lang="en-US" altLang="ko-KR" sz="2400" dirty="0">
              <a:solidFill>
                <a:schemeClr val="dk1"/>
              </a:solidFill>
              <a:latin typeface="+mn-ea"/>
            </a:endParaRPr>
          </a:p>
          <a:p>
            <a:pPr indent="-742950">
              <a:buAutoNum type="arabicPeriod"/>
            </a:pPr>
            <a:r>
              <a:rPr lang="en-US" altLang="ko-KR" sz="2400" dirty="0">
                <a:solidFill>
                  <a:schemeClr val="dk1"/>
                </a:solidFill>
                <a:latin typeface="+mn-ea"/>
              </a:rPr>
              <a:t> Collaboration </a:t>
            </a:r>
            <a:r>
              <a:rPr lang="ko-KR" altLang="en-US" sz="2400" dirty="0">
                <a:solidFill>
                  <a:schemeClr val="dk1"/>
                </a:solidFill>
                <a:latin typeface="+mn-ea"/>
              </a:rPr>
              <a:t>등록</a:t>
            </a:r>
            <a:endParaRPr lang="en-US" altLang="ko-KR" sz="2400" dirty="0">
              <a:solidFill>
                <a:schemeClr val="dk1"/>
              </a:solidFill>
              <a:latin typeface="+mn-ea"/>
            </a:endParaRPr>
          </a:p>
          <a:p>
            <a:pPr indent="-742950">
              <a:buAutoNum type="arabicPeriod"/>
            </a:pPr>
            <a:endParaRPr lang="en-US" altLang="ko-KR" sz="2400" dirty="0">
              <a:solidFill>
                <a:schemeClr val="dk1"/>
              </a:solidFill>
              <a:latin typeface="+mn-ea"/>
            </a:endParaRPr>
          </a:p>
          <a:p>
            <a:pPr indent="-342900">
              <a:buAutoNum type="arabicPeriod"/>
            </a:pPr>
            <a:r>
              <a:rPr lang="en-US" altLang="ko-KR" sz="2400" dirty="0">
                <a:solidFill>
                  <a:schemeClr val="dk1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+mn-ea"/>
              </a:rPr>
              <a:t>  </a:t>
            </a:r>
            <a:r>
              <a:rPr lang="ko-KR" altLang="en-US" sz="2400" dirty="0" smtClean="0">
                <a:solidFill>
                  <a:schemeClr val="dk1"/>
                </a:solidFill>
                <a:latin typeface="+mn-ea"/>
              </a:rPr>
              <a:t>  </a:t>
            </a:r>
            <a:r>
              <a:rPr lang="en-US" altLang="ko-KR" sz="2400" dirty="0" err="1" smtClean="0">
                <a:solidFill>
                  <a:schemeClr val="dk1"/>
                </a:solidFill>
                <a:latin typeface="+mn-ea"/>
              </a:rPr>
              <a:t>Git</a:t>
            </a:r>
            <a:r>
              <a:rPr lang="en-US" altLang="ko-KR" sz="2400" dirty="0" smtClean="0">
                <a:solidFill>
                  <a:schemeClr val="dk1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+mn-ea"/>
              </a:rPr>
              <a:t>사용해보기</a:t>
            </a:r>
            <a:endParaRPr lang="en-US" altLang="ko-KR" sz="24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11760" y="2996952"/>
            <a:ext cx="4320480" cy="115212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6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Thank you</a:t>
            </a:r>
            <a:endParaRPr lang="en-US" altLang="ko-KR" sz="6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-101519" y="2852936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20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5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j-lt"/>
              </a:rPr>
              <a:t>1</a:t>
            </a:r>
            <a:r>
              <a:rPr lang="en-US" altLang="ko-KR" sz="1400" dirty="0" smtClean="0">
                <a:latin typeface="+mj-lt"/>
              </a:rPr>
              <a:t>.   GitHub </a:t>
            </a:r>
            <a:r>
              <a:rPr lang="ko-KR" altLang="en-US" sz="1400" dirty="0" smtClean="0">
                <a:latin typeface="+mj-lt"/>
              </a:rPr>
              <a:t>회원가입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" y="1272068"/>
            <a:ext cx="7920880" cy="4584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5920" y="6048573"/>
            <a:ext cx="546226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1) </a:t>
            </a:r>
            <a:r>
              <a:rPr lang="en-US" altLang="ko-KR" sz="1400" dirty="0" smtClean="0">
                <a:latin typeface="+mn-ea"/>
                <a:hlinkClick r:id="rId4"/>
              </a:rPr>
              <a:t>https://github.com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에 접속해주세요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64088" y="2708920"/>
            <a:ext cx="15121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1443332"/>
            <a:ext cx="3384376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2) </a:t>
            </a:r>
            <a:r>
              <a:rPr lang="ko-KR" altLang="en-US" sz="1000" dirty="0" smtClean="0">
                <a:latin typeface="+mn-ea"/>
              </a:rPr>
              <a:t>아래의 빈칸을 채워주세요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Username : </a:t>
            </a:r>
            <a:r>
              <a:rPr lang="ko-KR" altLang="en-US" sz="1000" dirty="0" smtClean="0">
                <a:latin typeface="+mn-ea"/>
              </a:rPr>
              <a:t>자유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ko-KR" altLang="en-US" sz="1000" dirty="0" smtClean="0">
                <a:latin typeface="+mn-ea"/>
              </a:rPr>
              <a:t>이메일 주소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가장 많이 사용하는 이메일 주소 입력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 </a:t>
            </a:r>
            <a:r>
              <a:rPr lang="en-US" altLang="ko-KR" sz="1000" dirty="0" smtClean="0">
                <a:latin typeface="+mn-ea"/>
              </a:rPr>
              <a:t>    (</a:t>
            </a:r>
            <a:r>
              <a:rPr lang="ko-KR" altLang="en-US" sz="1000" dirty="0" smtClean="0">
                <a:latin typeface="+mn-ea"/>
              </a:rPr>
              <a:t>공지가 이메일로 갈 수 있습니다</a:t>
            </a:r>
            <a:r>
              <a:rPr lang="en-US" altLang="ko-KR" sz="1000" dirty="0" smtClean="0">
                <a:latin typeface="+mn-ea"/>
              </a:rPr>
              <a:t>.)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 비밀번호    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비밀번호 입력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Sign up GitHub </a:t>
            </a:r>
            <a:r>
              <a:rPr lang="ko-KR" altLang="en-US" sz="1000" dirty="0" smtClean="0">
                <a:latin typeface="+mn-ea"/>
              </a:rPr>
              <a:t>버튼을 눌러주세요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2" name="꺾인 연결선 11"/>
          <p:cNvCxnSpPr>
            <a:stCxn id="6" idx="0"/>
            <a:endCxn id="10" idx="1"/>
          </p:cNvCxnSpPr>
          <p:nvPr/>
        </p:nvCxnSpPr>
        <p:spPr>
          <a:xfrm rot="5400000" flipH="1" flipV="1">
            <a:off x="1844274" y="3680887"/>
            <a:ext cx="4020465" cy="7149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>
                <a:latin typeface="+mj-lt"/>
              </a:rPr>
              <a:pPr/>
              <a:t>3</a:t>
            </a:fld>
            <a:r>
              <a:rPr lang="en-US" altLang="ko-KR" smtClean="0">
                <a:latin typeface="+mj-lt"/>
              </a:rPr>
              <a:t>/20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26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.   GitHub </a:t>
            </a:r>
            <a:r>
              <a:rPr lang="ko-KR" altLang="en-US" sz="1400" dirty="0" smtClean="0"/>
              <a:t>회원가입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5920" y="6048573"/>
            <a:ext cx="546226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3</a:t>
            </a:r>
            <a:r>
              <a:rPr lang="en-US" altLang="ko-KR" sz="1400" dirty="0" smtClean="0">
                <a:latin typeface="+mn-ea"/>
              </a:rPr>
              <a:t>) Continue </a:t>
            </a:r>
            <a:r>
              <a:rPr lang="ko-KR" altLang="en-US" sz="1400" dirty="0" smtClean="0">
                <a:latin typeface="+mn-ea"/>
              </a:rPr>
              <a:t>버튼을 눌러주세요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2068"/>
            <a:ext cx="7589243" cy="4392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15816" y="400506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1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.   GitHub </a:t>
            </a:r>
            <a:r>
              <a:rPr lang="ko-KR" altLang="en-US" sz="1400" dirty="0" smtClean="0"/>
              <a:t>회원가입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5920" y="6048573"/>
            <a:ext cx="546226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n-ea"/>
              </a:defRPr>
            </a:lvl1pPr>
          </a:lstStyle>
          <a:p>
            <a:r>
              <a:rPr lang="en-US" altLang="ko-KR" dirty="0"/>
              <a:t>4) </a:t>
            </a:r>
            <a:r>
              <a:rPr lang="ko-KR" altLang="en-US" dirty="0"/>
              <a:t>위와 같은 화면이 나오면 </a:t>
            </a:r>
            <a:r>
              <a:rPr lang="en-US" altLang="ko-KR" dirty="0"/>
              <a:t>“skip this step”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눌러주세요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4743"/>
            <a:ext cx="7992888" cy="462610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75856" y="4869160"/>
            <a:ext cx="4628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7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.   GitHub </a:t>
            </a:r>
            <a:r>
              <a:rPr lang="ko-KR" altLang="en-US" sz="1400" dirty="0" smtClean="0"/>
              <a:t>회원가입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472680"/>
            <a:ext cx="9039225" cy="1676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95936" y="2806824"/>
            <a:ext cx="122413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0000FF"/>
                </a:solidFill>
              </a:rPr>
              <a:t>이메일 주소</a:t>
            </a:r>
            <a:endParaRPr lang="ko-KR" altLang="en-US" sz="7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20" y="4293096"/>
            <a:ext cx="835935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n-ea"/>
              </a:defRPr>
            </a:lvl1pPr>
          </a:lstStyle>
          <a:p>
            <a:r>
              <a:rPr lang="en-US" altLang="ko-KR" dirty="0"/>
              <a:t>5)  </a:t>
            </a:r>
            <a:r>
              <a:rPr lang="ko-KR" altLang="en-US" dirty="0"/>
              <a:t>이제 등록한 이메일 주소로 메일이 한 통 와있는 것을 확인하실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해당 메일에서 </a:t>
            </a:r>
            <a:r>
              <a:rPr lang="en-US" altLang="ko-KR" dirty="0"/>
              <a:t>Verify email address </a:t>
            </a:r>
            <a:r>
              <a:rPr lang="ko-KR" altLang="en-US" dirty="0"/>
              <a:t>를 눌러주세요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9120" y="2950840"/>
            <a:ext cx="1116536" cy="1901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99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  Repository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6" y="1196752"/>
            <a:ext cx="8460140" cy="489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120" y="4293096"/>
            <a:ext cx="8359356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000" dirty="0" err="1" smtClean="0">
                <a:latin typeface="+mn-ea"/>
              </a:rPr>
              <a:t>Git</a:t>
            </a:r>
            <a:r>
              <a:rPr lang="ko-KR" altLang="en-US" sz="1000" dirty="0" smtClean="0">
                <a:latin typeface="+mn-ea"/>
              </a:rPr>
              <a:t>은 분산 버전 관리 시스템이며 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쉽게 말해서 현재 프로젝트가 저장되어 있는 폴더를 그대로 저장하는 기능을 제공하는 프로그램 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따라서 현재 프로젝트가 저장되어 있는 폴더를 저장하기 위한 공간</a:t>
            </a:r>
            <a:r>
              <a:rPr lang="en-US" altLang="ko-KR" sz="1000" dirty="0" smtClean="0">
                <a:latin typeface="+mn-ea"/>
              </a:rPr>
              <a:t>(Repository)</a:t>
            </a:r>
            <a:r>
              <a:rPr lang="ko-KR" altLang="en-US" sz="1000" dirty="0">
                <a:latin typeface="+mn-ea"/>
              </a:rPr>
              <a:t>을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GitHub</a:t>
            </a:r>
            <a:r>
              <a:rPr lang="ko-KR" altLang="en-US" sz="1000" dirty="0" smtClean="0">
                <a:latin typeface="+mn-ea"/>
              </a:rPr>
              <a:t>에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생성해주셔야 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쉽게 보면 </a:t>
            </a:r>
            <a:r>
              <a:rPr lang="en-US" altLang="ko-KR" sz="1000" dirty="0" smtClean="0">
                <a:latin typeface="+mn-ea"/>
              </a:rPr>
              <a:t>local</a:t>
            </a:r>
            <a:r>
              <a:rPr lang="ko-KR" altLang="en-US" sz="1000" dirty="0" smtClean="0">
                <a:latin typeface="+mn-ea"/>
              </a:rPr>
              <a:t>에 있는 폴더를 저장하기 위해 원격지에 폴더를 생성하는 것으로 볼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9992" y="2708920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176" y="3046894"/>
            <a:ext cx="2844728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j-lt"/>
                <a:ea typeface="HY엽서M" panose="02030600000101010101" pitchFamily="18" charset="-127"/>
              </a:rPr>
              <a:t>2) “Start a project” </a:t>
            </a:r>
            <a:r>
              <a:rPr lang="ko-KR" altLang="en-US" sz="1000" dirty="0" smtClean="0">
                <a:latin typeface="+mj-lt"/>
                <a:ea typeface="HY엽서M" panose="02030600000101010101" pitchFamily="18" charset="-127"/>
              </a:rPr>
              <a:t>버튼을 눌러주세요</a:t>
            </a:r>
            <a:endParaRPr lang="en-US" altLang="ko-KR" sz="1000" dirty="0" err="1" smtClean="0">
              <a:latin typeface="+mj-lt"/>
              <a:ea typeface="HY엽서M" panose="02030600000101010101" pitchFamily="18" charset="-127"/>
            </a:endParaRPr>
          </a:p>
        </p:txBody>
      </p:sp>
      <p:cxnSp>
        <p:nvCxnSpPr>
          <p:cNvPr id="13" name="꺾인 연결선 12"/>
          <p:cNvCxnSpPr>
            <a:stCxn id="8" idx="0"/>
            <a:endCxn id="12" idx="1"/>
          </p:cNvCxnSpPr>
          <p:nvPr/>
        </p:nvCxnSpPr>
        <p:spPr>
          <a:xfrm rot="5400000" flipH="1" flipV="1">
            <a:off x="4242942" y="3465862"/>
            <a:ext cx="1123091" cy="531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14" y="1087402"/>
            <a:ext cx="6696744" cy="48143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99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  Repository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635896" y="263691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800" y="3140968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71800" y="3513831"/>
            <a:ext cx="3528392" cy="275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99792" y="4149080"/>
            <a:ext cx="36004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8346" y="5312869"/>
            <a:ext cx="835935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arenR" startAt="2"/>
            </a:pPr>
            <a:r>
              <a:rPr lang="ko-KR" altLang="en-US" sz="1000" dirty="0" smtClean="0">
                <a:latin typeface="+mn-ea"/>
              </a:rPr>
              <a:t>위의 그림과 같이 </a:t>
            </a:r>
            <a:endParaRPr lang="en-US" altLang="ko-KR" sz="1000" dirty="0" smtClean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 smtClean="0">
                <a:latin typeface="+mn-ea"/>
              </a:rPr>
              <a:t>     Repository name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CPL-20162-Team</a:t>
            </a: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0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한글을 입력하시면 안됩니다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반드시 해당 서식 형태로 만들어주세요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Description         : </a:t>
            </a:r>
            <a:r>
              <a:rPr lang="ko-KR" altLang="en-US" sz="1000" dirty="0" smtClean="0">
                <a:latin typeface="+mn-ea"/>
              </a:rPr>
              <a:t>종합설계프로젝트</a:t>
            </a:r>
            <a:r>
              <a:rPr lang="en-US" altLang="ko-KR" sz="1000" dirty="0" smtClean="0">
                <a:latin typeface="+mn-ea"/>
              </a:rPr>
              <a:t>1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 smtClean="0">
                <a:latin typeface="+mn-ea"/>
              </a:rPr>
              <a:t>     Public</a:t>
            </a:r>
            <a:r>
              <a:rPr lang="ko-KR" altLang="en-US" sz="1000" dirty="0" smtClean="0">
                <a:latin typeface="+mn-ea"/>
              </a:rPr>
              <a:t>에 </a:t>
            </a:r>
            <a:r>
              <a:rPr lang="en-US" altLang="ko-KR" sz="1000" dirty="0" smtClean="0">
                <a:latin typeface="+mn-ea"/>
              </a:rPr>
              <a:t>Check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Initialize this repository with a README </a:t>
            </a:r>
            <a:r>
              <a:rPr lang="ko-KR" altLang="en-US" sz="1000" dirty="0" smtClean="0">
                <a:latin typeface="+mn-ea"/>
              </a:rPr>
              <a:t>에 </a:t>
            </a:r>
            <a:r>
              <a:rPr lang="en-US" altLang="ko-KR" sz="1000" dirty="0" smtClean="0">
                <a:latin typeface="+mn-ea"/>
              </a:rPr>
              <a:t>Check</a:t>
            </a:r>
          </a:p>
          <a:p>
            <a:r>
              <a:rPr lang="en-US" altLang="ko-KR" sz="1000" dirty="0" smtClean="0">
                <a:latin typeface="+mn-ea"/>
              </a:rPr>
              <a:t>- Create Repository </a:t>
            </a:r>
            <a:r>
              <a:rPr lang="ko-KR" altLang="en-US" sz="1000" dirty="0" smtClean="0">
                <a:latin typeface="+mn-ea"/>
              </a:rPr>
              <a:t>를 누르면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가 생성 됩니다</a:t>
            </a:r>
            <a:r>
              <a:rPr lang="en-US" altLang="ko-KR" sz="1000" dirty="0" smtClean="0">
                <a:latin typeface="+mn-ea"/>
              </a:rPr>
              <a:t>. -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99792" y="4736806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5" y="1131391"/>
            <a:ext cx="7521782" cy="54075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595"/>
            <a:ext cx="3240360" cy="8151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1520" y="600943"/>
            <a:ext cx="1799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  Repository </a:t>
            </a:r>
            <a:r>
              <a:rPr lang="ko-KR" altLang="en-US" sz="1400" dirty="0" smtClean="0"/>
              <a:t>생성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580112" y="4581128"/>
            <a:ext cx="11521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10061" y="5586019"/>
            <a:ext cx="5723878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3) </a:t>
            </a:r>
            <a:r>
              <a:rPr lang="ko-KR" altLang="en-US" sz="1000" dirty="0" smtClean="0">
                <a:latin typeface="+mn-ea"/>
              </a:rPr>
              <a:t>위의 과정이 완료되면 위의 그림과 같이 </a:t>
            </a:r>
            <a:r>
              <a:rPr lang="en-US" altLang="ko-KR" sz="1000" dirty="0" smtClean="0">
                <a:latin typeface="+mn-ea"/>
              </a:rPr>
              <a:t>Repository</a:t>
            </a:r>
            <a:r>
              <a:rPr lang="ko-KR" altLang="en-US" sz="1000" dirty="0" smtClean="0">
                <a:latin typeface="+mn-ea"/>
              </a:rPr>
              <a:t>가 생성된 것을 확인하실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6720</TotalTime>
  <Words>665</Words>
  <Application>Microsoft Office PowerPoint</Application>
  <PresentationFormat>화면 슬라이드 쇼(4:3)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Wingdings</vt:lpstr>
      <vt:lpstr>Arial</vt:lpstr>
      <vt:lpstr>HY엽서M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YOONYJ</dc:creator>
  <cp:lastModifiedBy>Windows 사용자</cp:lastModifiedBy>
  <cp:revision>216</cp:revision>
  <dcterms:created xsi:type="dcterms:W3CDTF">2015-12-23T04:52:35Z</dcterms:created>
  <dcterms:modified xsi:type="dcterms:W3CDTF">2019-08-28T06:55:14Z</dcterms:modified>
</cp:coreProperties>
</file>