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81153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25" d="100"/>
          <a:sy n="125" d="100"/>
        </p:scale>
        <p:origin x="6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5D6A-0E4E-B71B-7346-AC5B2CF7C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1371600"/>
            <a:ext cx="7772400" cy="1470025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64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B3AECF-ADC8-A5E8-0BEF-F913D2B6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533400"/>
            <a:ext cx="2743200" cy="381000"/>
          </a:xfrm>
        </p:spPr>
        <p:txBody>
          <a:bodyPr>
            <a:noAutofit/>
          </a:bodyPr>
          <a:lstStyle/>
          <a:p>
            <a:r>
              <a:rPr lang="en-US" sz="2000" b="1" dirty="0"/>
              <a:t>ARCHITECTURE OF VPC</a:t>
            </a:r>
            <a:endParaRPr lang="en-IN" sz="2000" b="1" dirty="0"/>
          </a:p>
        </p:txBody>
      </p:sp>
      <p:pic>
        <p:nvPicPr>
          <p:cNvPr id="1028" name="Picture 4" descr="What is Amazon VPC? - Amazon Virtual Private Cloud">
            <a:extLst>
              <a:ext uri="{FF2B5EF4-FFF2-40B4-BE49-F238E27FC236}">
                <a16:creationId xmlns:a16="http://schemas.microsoft.com/office/drawing/2014/main" id="{07C59905-53D2-1F4F-80BD-F38EC7E8A9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36812"/>
            <a:ext cx="4961905" cy="29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12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</Words>
  <Application>Microsoft Office PowerPoint</Application>
  <PresentationFormat>Custom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ARCHITECTURE OF VPC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VPC Components for Spring Boot Integration.pdf</dc:title>
  <dc:creator>Heamnath Nagarajan(UST,IN)</dc:creator>
  <cp:lastModifiedBy>Heamnath Nagarajan(UST,IN)</cp:lastModifiedBy>
  <cp:revision>3</cp:revision>
  <dcterms:created xsi:type="dcterms:W3CDTF">2006-08-16T00:00:00Z</dcterms:created>
  <dcterms:modified xsi:type="dcterms:W3CDTF">2025-01-21T04:53:02Z</dcterms:modified>
  <dc:identifier>DAGbNMEerlI</dc:identifier>
</cp:coreProperties>
</file>