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 id="2147483927" r:id="rId2"/>
  </p:sldMasterIdLst>
  <p:notesMasterIdLst>
    <p:notesMasterId r:id="rId14"/>
  </p:notesMasterIdLst>
  <p:sldIdLst>
    <p:sldId id="261" r:id="rId3"/>
    <p:sldId id="265" r:id="rId4"/>
    <p:sldId id="495" r:id="rId5"/>
    <p:sldId id="496" r:id="rId6"/>
    <p:sldId id="497" r:id="rId7"/>
    <p:sldId id="498" r:id="rId8"/>
    <p:sldId id="499" r:id="rId9"/>
    <p:sldId id="502" r:id="rId10"/>
    <p:sldId id="501" r:id="rId11"/>
    <p:sldId id="503" r:id="rId12"/>
    <p:sldId id="50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CC"/>
    <a:srgbClr val="ECECEC"/>
    <a:srgbClr val="FFFFFF"/>
    <a:srgbClr val="8DC49E"/>
    <a:srgbClr val="28DAD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503" autoAdjust="0"/>
    <p:restoredTop sz="94660"/>
  </p:normalViewPr>
  <p:slideViewPr>
    <p:cSldViewPr snapToGrid="0">
      <p:cViewPr varScale="1">
        <p:scale>
          <a:sx n="85" d="100"/>
          <a:sy n="85" d="100"/>
        </p:scale>
        <p:origin x="47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1540B5-C60E-4B8A-970E-159DB98EB3B5}" type="datetimeFigureOut">
              <a:rPr lang="en-US" smtClean="0"/>
              <a:t>7/30/2023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3003D7-FFB0-41E9-8656-1BC4B1094895}" type="slidenum">
              <a:rPr lang="en-US" smtClean="0"/>
              <a:t>‹#›</a:t>
            </a:fld>
            <a:endParaRPr lang="en-US" dirty="0"/>
          </a:p>
        </p:txBody>
      </p:sp>
    </p:spTree>
    <p:extLst>
      <p:ext uri="{BB962C8B-B14F-4D97-AF65-F5344CB8AC3E}">
        <p14:creationId xmlns:p14="http://schemas.microsoft.com/office/powerpoint/2010/main" val="23174895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708a6ee8a1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708a6ee8a1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33F61FD-947C-4C13-A86F-318329CE5FC9}" type="datetimeFigureOut">
              <a:rPr lang="en-US" smtClean="0"/>
              <a:t>7/30/2023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6106683-C77B-47B1-9698-0DD1C730E91B}" type="slidenum">
              <a:rPr lang="en-US" smtClean="0"/>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17738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733F61FD-947C-4C13-A86F-318329CE5FC9}" type="datetimeFigureOut">
              <a:rPr lang="en-US" smtClean="0"/>
              <a:t>7/30/2023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6106683-C77B-47B1-9698-0DD1C730E91B}" type="slidenum">
              <a:rPr lang="en-US" smtClean="0"/>
              <a:t>‹#›</a:t>
            </a:fld>
            <a:endParaRPr lang="en-US" dirty="0"/>
          </a:p>
        </p:txBody>
      </p:sp>
    </p:spTree>
    <p:extLst>
      <p:ext uri="{BB962C8B-B14F-4D97-AF65-F5344CB8AC3E}">
        <p14:creationId xmlns:p14="http://schemas.microsoft.com/office/powerpoint/2010/main" val="4082308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33F61FD-947C-4C13-A86F-318329CE5FC9}" type="datetimeFigureOut">
              <a:rPr lang="en-US" smtClean="0"/>
              <a:t>7/30/2023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6106683-C77B-47B1-9698-0DD1C730E91B}" type="slidenum">
              <a:rPr lang="en-US" smtClean="0"/>
              <a:t>‹#›</a:t>
            </a:fld>
            <a:endParaRPr lang="en-US" dirty="0"/>
          </a:p>
        </p:txBody>
      </p:sp>
    </p:spTree>
    <p:extLst>
      <p:ext uri="{BB962C8B-B14F-4D97-AF65-F5344CB8AC3E}">
        <p14:creationId xmlns:p14="http://schemas.microsoft.com/office/powerpoint/2010/main" val="20064370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33F61FD-947C-4C13-A86F-318329CE5FC9}" type="datetimeFigureOut">
              <a:rPr lang="en-US" smtClean="0"/>
              <a:t>7/30/2023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6106683-C77B-47B1-9698-0DD1C730E91B}" type="slidenum">
              <a:rPr lang="en-US" smtClean="0"/>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0220579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33F61FD-947C-4C13-A86F-318329CE5FC9}" type="datetimeFigureOut">
              <a:rPr lang="en-US" smtClean="0"/>
              <a:t>7/30/2023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6106683-C77B-47B1-9698-0DD1C730E91B}" type="slidenum">
              <a:rPr lang="en-US" smtClean="0"/>
              <a:t>‹#›</a:t>
            </a:fld>
            <a:endParaRPr lang="en-US" dirty="0"/>
          </a:p>
        </p:txBody>
      </p:sp>
    </p:spTree>
    <p:extLst>
      <p:ext uri="{BB962C8B-B14F-4D97-AF65-F5344CB8AC3E}">
        <p14:creationId xmlns:p14="http://schemas.microsoft.com/office/powerpoint/2010/main" val="33484299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33F61FD-947C-4C13-A86F-318329CE5FC9}" type="datetimeFigureOut">
              <a:rPr lang="en-US" smtClean="0"/>
              <a:t>7/30/2023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6106683-C77B-47B1-9698-0DD1C730E91B}" type="slidenum">
              <a:rPr lang="en-US" smtClean="0"/>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9429643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33F61FD-947C-4C13-A86F-318329CE5FC9}" type="datetimeFigureOut">
              <a:rPr lang="en-US" smtClean="0"/>
              <a:t>7/30/2023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6106683-C77B-47B1-9698-0DD1C730E91B}" type="slidenum">
              <a:rPr lang="en-US" smtClean="0"/>
              <a:t>‹#›</a:t>
            </a:fld>
            <a:endParaRPr lang="en-US" dirty="0"/>
          </a:p>
        </p:txBody>
      </p:sp>
    </p:spTree>
    <p:extLst>
      <p:ext uri="{BB962C8B-B14F-4D97-AF65-F5344CB8AC3E}">
        <p14:creationId xmlns:p14="http://schemas.microsoft.com/office/powerpoint/2010/main" val="821538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F61FD-947C-4C13-A86F-318329CE5FC9}" type="datetimeFigureOut">
              <a:rPr lang="en-US" smtClean="0"/>
              <a:t>7/30/2023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6106683-C77B-47B1-9698-0DD1C730E91B}" type="slidenum">
              <a:rPr lang="en-US" smtClean="0"/>
              <a:t>‹#›</a:t>
            </a:fld>
            <a:endParaRPr lang="en-US" dirty="0"/>
          </a:p>
        </p:txBody>
      </p:sp>
    </p:spTree>
    <p:extLst>
      <p:ext uri="{BB962C8B-B14F-4D97-AF65-F5344CB8AC3E}">
        <p14:creationId xmlns:p14="http://schemas.microsoft.com/office/powerpoint/2010/main" val="37694042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F61FD-947C-4C13-A86F-318329CE5FC9}" type="datetimeFigureOut">
              <a:rPr lang="en-US" smtClean="0"/>
              <a:t>7/30/2023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6106683-C77B-47B1-9698-0DD1C730E91B}" type="slidenum">
              <a:rPr lang="en-US" smtClean="0"/>
              <a:t>‹#›</a:t>
            </a:fld>
            <a:endParaRPr lang="en-US" dirty="0"/>
          </a:p>
        </p:txBody>
      </p:sp>
    </p:spTree>
    <p:extLst>
      <p:ext uri="{BB962C8B-B14F-4D97-AF65-F5344CB8AC3E}">
        <p14:creationId xmlns:p14="http://schemas.microsoft.com/office/powerpoint/2010/main" val="8553700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Agenda">
  <p:cSld name="Agenda">
    <p:spTree>
      <p:nvGrpSpPr>
        <p:cNvPr id="1" name="Shape 41"/>
        <p:cNvGrpSpPr/>
        <p:nvPr/>
      </p:nvGrpSpPr>
      <p:grpSpPr>
        <a:xfrm>
          <a:off x="0" y="0"/>
          <a:ext cx="0" cy="0"/>
          <a:chOff x="0" y="0"/>
          <a:chExt cx="0" cy="0"/>
        </a:xfrm>
      </p:grpSpPr>
      <p:sp>
        <p:nvSpPr>
          <p:cNvPr id="42" name="Google Shape;42;p14"/>
          <p:cNvSpPr txBox="1">
            <a:spLocks noGrp="1"/>
          </p:cNvSpPr>
          <p:nvPr>
            <p:ph type="title"/>
          </p:nvPr>
        </p:nvSpPr>
        <p:spPr>
          <a:xfrm>
            <a:off x="2015617" y="1936833"/>
            <a:ext cx="3118800" cy="562000"/>
          </a:xfrm>
          <a:prstGeom prst="rect">
            <a:avLst/>
          </a:prstGeom>
          <a:noFill/>
          <a:ln>
            <a:noFill/>
          </a:ln>
        </p:spPr>
        <p:txBody>
          <a:bodyPr spcFirstLastPara="1" wrap="square" lIns="0" tIns="0" rIns="0" bIns="0" anchor="ctr" anchorCtr="0">
            <a:noAutofit/>
          </a:bodyPr>
          <a:lstStyle>
            <a:lvl1pPr lvl="0" rtl="0">
              <a:spcBef>
                <a:spcPts val="0"/>
              </a:spcBef>
              <a:spcAft>
                <a:spcPts val="0"/>
              </a:spcAft>
              <a:buSzPts val="1400"/>
              <a:buNone/>
              <a:defRPr sz="3200" i="0"/>
            </a:lvl1pPr>
            <a:lvl2pPr lvl="1" algn="r" rtl="0">
              <a:spcBef>
                <a:spcPts val="0"/>
              </a:spcBef>
              <a:spcAft>
                <a:spcPts val="0"/>
              </a:spcAft>
              <a:buSzPts val="1400"/>
              <a:buNone/>
              <a:defRPr sz="1867"/>
            </a:lvl2pPr>
            <a:lvl3pPr lvl="2" algn="r" rtl="0">
              <a:spcBef>
                <a:spcPts val="0"/>
              </a:spcBef>
              <a:spcAft>
                <a:spcPts val="0"/>
              </a:spcAft>
              <a:buSzPts val="1400"/>
              <a:buNone/>
              <a:defRPr sz="1867"/>
            </a:lvl3pPr>
            <a:lvl4pPr lvl="3" algn="r" rtl="0">
              <a:spcBef>
                <a:spcPts val="0"/>
              </a:spcBef>
              <a:spcAft>
                <a:spcPts val="0"/>
              </a:spcAft>
              <a:buSzPts val="1400"/>
              <a:buNone/>
              <a:defRPr sz="1867"/>
            </a:lvl4pPr>
            <a:lvl5pPr lvl="4" algn="r" rtl="0">
              <a:spcBef>
                <a:spcPts val="0"/>
              </a:spcBef>
              <a:spcAft>
                <a:spcPts val="0"/>
              </a:spcAft>
              <a:buSzPts val="1400"/>
              <a:buNone/>
              <a:defRPr sz="1867"/>
            </a:lvl5pPr>
            <a:lvl6pPr lvl="5" algn="r" rtl="0">
              <a:spcBef>
                <a:spcPts val="0"/>
              </a:spcBef>
              <a:spcAft>
                <a:spcPts val="0"/>
              </a:spcAft>
              <a:buSzPts val="1400"/>
              <a:buNone/>
              <a:defRPr sz="1867"/>
            </a:lvl6pPr>
            <a:lvl7pPr lvl="6" algn="r" rtl="0">
              <a:spcBef>
                <a:spcPts val="0"/>
              </a:spcBef>
              <a:spcAft>
                <a:spcPts val="0"/>
              </a:spcAft>
              <a:buSzPts val="1400"/>
              <a:buNone/>
              <a:defRPr sz="1867"/>
            </a:lvl7pPr>
            <a:lvl8pPr lvl="7" algn="r" rtl="0">
              <a:spcBef>
                <a:spcPts val="0"/>
              </a:spcBef>
              <a:spcAft>
                <a:spcPts val="0"/>
              </a:spcAft>
              <a:buSzPts val="1400"/>
              <a:buNone/>
              <a:defRPr sz="1867"/>
            </a:lvl8pPr>
            <a:lvl9pPr lvl="8" algn="r" rtl="0">
              <a:spcBef>
                <a:spcPts val="0"/>
              </a:spcBef>
              <a:spcAft>
                <a:spcPts val="0"/>
              </a:spcAft>
              <a:buSzPts val="1400"/>
              <a:buNone/>
              <a:defRPr sz="1867"/>
            </a:lvl9pPr>
          </a:lstStyle>
          <a:p>
            <a:endParaRPr/>
          </a:p>
        </p:txBody>
      </p:sp>
      <p:sp>
        <p:nvSpPr>
          <p:cNvPr id="43" name="Google Shape;43;p14"/>
          <p:cNvSpPr txBox="1">
            <a:spLocks noGrp="1"/>
          </p:cNvSpPr>
          <p:nvPr>
            <p:ph type="subTitle" idx="1"/>
          </p:nvPr>
        </p:nvSpPr>
        <p:spPr>
          <a:xfrm>
            <a:off x="2015616" y="2372767"/>
            <a:ext cx="3118800" cy="85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67"/>
            </a:lvl1pPr>
            <a:lvl2pPr lvl="1" rtl="0">
              <a:lnSpc>
                <a:spcPct val="100000"/>
              </a:lnSpc>
              <a:spcBef>
                <a:spcPts val="2133"/>
              </a:spcBef>
              <a:spcAft>
                <a:spcPts val="0"/>
              </a:spcAft>
              <a:buNone/>
              <a:defRPr sz="1867"/>
            </a:lvl2pPr>
            <a:lvl3pPr lvl="2" rtl="0">
              <a:lnSpc>
                <a:spcPct val="100000"/>
              </a:lnSpc>
              <a:spcBef>
                <a:spcPts val="2133"/>
              </a:spcBef>
              <a:spcAft>
                <a:spcPts val="0"/>
              </a:spcAft>
              <a:buNone/>
              <a:defRPr sz="1867"/>
            </a:lvl3pPr>
            <a:lvl4pPr lvl="3" rtl="0">
              <a:lnSpc>
                <a:spcPct val="100000"/>
              </a:lnSpc>
              <a:spcBef>
                <a:spcPts val="2133"/>
              </a:spcBef>
              <a:spcAft>
                <a:spcPts val="0"/>
              </a:spcAft>
              <a:buNone/>
              <a:defRPr sz="1867"/>
            </a:lvl4pPr>
            <a:lvl5pPr lvl="4" rtl="0">
              <a:lnSpc>
                <a:spcPct val="100000"/>
              </a:lnSpc>
              <a:spcBef>
                <a:spcPts val="2133"/>
              </a:spcBef>
              <a:spcAft>
                <a:spcPts val="0"/>
              </a:spcAft>
              <a:buNone/>
              <a:defRPr sz="1867"/>
            </a:lvl5pPr>
            <a:lvl6pPr lvl="5" rtl="0">
              <a:lnSpc>
                <a:spcPct val="100000"/>
              </a:lnSpc>
              <a:spcBef>
                <a:spcPts val="2133"/>
              </a:spcBef>
              <a:spcAft>
                <a:spcPts val="0"/>
              </a:spcAft>
              <a:buNone/>
              <a:defRPr sz="1867"/>
            </a:lvl6pPr>
            <a:lvl7pPr lvl="6" rtl="0">
              <a:lnSpc>
                <a:spcPct val="100000"/>
              </a:lnSpc>
              <a:spcBef>
                <a:spcPts val="2133"/>
              </a:spcBef>
              <a:spcAft>
                <a:spcPts val="0"/>
              </a:spcAft>
              <a:buNone/>
              <a:defRPr sz="1867"/>
            </a:lvl7pPr>
            <a:lvl8pPr lvl="7" rtl="0">
              <a:lnSpc>
                <a:spcPct val="100000"/>
              </a:lnSpc>
              <a:spcBef>
                <a:spcPts val="2133"/>
              </a:spcBef>
              <a:spcAft>
                <a:spcPts val="0"/>
              </a:spcAft>
              <a:buNone/>
              <a:defRPr sz="1867"/>
            </a:lvl8pPr>
            <a:lvl9pPr lvl="8" rtl="0">
              <a:lnSpc>
                <a:spcPct val="100000"/>
              </a:lnSpc>
              <a:spcBef>
                <a:spcPts val="2133"/>
              </a:spcBef>
              <a:spcAft>
                <a:spcPts val="2133"/>
              </a:spcAft>
              <a:buNone/>
              <a:defRPr sz="1867"/>
            </a:lvl9pPr>
          </a:lstStyle>
          <a:p>
            <a:endParaRPr/>
          </a:p>
        </p:txBody>
      </p:sp>
      <p:sp>
        <p:nvSpPr>
          <p:cNvPr id="44" name="Google Shape;44;p14"/>
          <p:cNvSpPr txBox="1">
            <a:spLocks noGrp="1"/>
          </p:cNvSpPr>
          <p:nvPr>
            <p:ph type="title" idx="2"/>
          </p:nvPr>
        </p:nvSpPr>
        <p:spPr>
          <a:xfrm>
            <a:off x="6460649" y="1940351"/>
            <a:ext cx="3118800" cy="562000"/>
          </a:xfrm>
          <a:prstGeom prst="rect">
            <a:avLst/>
          </a:prstGeom>
          <a:noFill/>
          <a:ln>
            <a:noFill/>
          </a:ln>
        </p:spPr>
        <p:txBody>
          <a:bodyPr spcFirstLastPara="1" wrap="square" lIns="0" tIns="0" rIns="0" bIns="0" anchor="ctr" anchorCtr="0">
            <a:noAutofit/>
          </a:bodyPr>
          <a:lstStyle>
            <a:lvl1pPr marR="95998" lvl="0" rtl="0">
              <a:spcBef>
                <a:spcPts val="0"/>
              </a:spcBef>
              <a:spcAft>
                <a:spcPts val="0"/>
              </a:spcAft>
              <a:buSzPts val="1400"/>
              <a:buNone/>
              <a:defRPr sz="3200" i="0"/>
            </a:lvl1pPr>
            <a:lvl2pPr lvl="1" rtl="0">
              <a:spcBef>
                <a:spcPts val="0"/>
              </a:spcBef>
              <a:spcAft>
                <a:spcPts val="0"/>
              </a:spcAft>
              <a:buSzPts val="1400"/>
              <a:buNone/>
              <a:defRPr sz="1867"/>
            </a:lvl2pPr>
            <a:lvl3pPr lvl="2" rtl="0">
              <a:spcBef>
                <a:spcPts val="0"/>
              </a:spcBef>
              <a:spcAft>
                <a:spcPts val="0"/>
              </a:spcAft>
              <a:buSzPts val="1400"/>
              <a:buNone/>
              <a:defRPr sz="1867"/>
            </a:lvl3pPr>
            <a:lvl4pPr lvl="3" rtl="0">
              <a:spcBef>
                <a:spcPts val="0"/>
              </a:spcBef>
              <a:spcAft>
                <a:spcPts val="0"/>
              </a:spcAft>
              <a:buSzPts val="1400"/>
              <a:buNone/>
              <a:defRPr sz="1867"/>
            </a:lvl4pPr>
            <a:lvl5pPr lvl="4" rtl="0">
              <a:spcBef>
                <a:spcPts val="0"/>
              </a:spcBef>
              <a:spcAft>
                <a:spcPts val="0"/>
              </a:spcAft>
              <a:buSzPts val="1400"/>
              <a:buNone/>
              <a:defRPr sz="1867"/>
            </a:lvl5pPr>
            <a:lvl6pPr lvl="5" rtl="0">
              <a:spcBef>
                <a:spcPts val="0"/>
              </a:spcBef>
              <a:spcAft>
                <a:spcPts val="0"/>
              </a:spcAft>
              <a:buSzPts val="1400"/>
              <a:buNone/>
              <a:defRPr sz="1867"/>
            </a:lvl6pPr>
            <a:lvl7pPr lvl="6" rtl="0">
              <a:spcBef>
                <a:spcPts val="0"/>
              </a:spcBef>
              <a:spcAft>
                <a:spcPts val="0"/>
              </a:spcAft>
              <a:buSzPts val="1400"/>
              <a:buNone/>
              <a:defRPr sz="1867"/>
            </a:lvl7pPr>
            <a:lvl8pPr lvl="7" rtl="0">
              <a:spcBef>
                <a:spcPts val="0"/>
              </a:spcBef>
              <a:spcAft>
                <a:spcPts val="0"/>
              </a:spcAft>
              <a:buSzPts val="1400"/>
              <a:buNone/>
              <a:defRPr sz="1867"/>
            </a:lvl8pPr>
            <a:lvl9pPr lvl="8" rtl="0">
              <a:spcBef>
                <a:spcPts val="0"/>
              </a:spcBef>
              <a:spcAft>
                <a:spcPts val="0"/>
              </a:spcAft>
              <a:buSzPts val="1400"/>
              <a:buNone/>
              <a:defRPr sz="1867"/>
            </a:lvl9pPr>
          </a:lstStyle>
          <a:p>
            <a:endParaRPr/>
          </a:p>
        </p:txBody>
      </p:sp>
      <p:sp>
        <p:nvSpPr>
          <p:cNvPr id="45" name="Google Shape;45;p14"/>
          <p:cNvSpPr txBox="1">
            <a:spLocks noGrp="1"/>
          </p:cNvSpPr>
          <p:nvPr>
            <p:ph type="subTitle" idx="3"/>
          </p:nvPr>
        </p:nvSpPr>
        <p:spPr>
          <a:xfrm>
            <a:off x="6460649" y="2376317"/>
            <a:ext cx="3118800" cy="85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67"/>
            </a:lvl1pPr>
            <a:lvl2pPr lvl="1" rtl="0">
              <a:lnSpc>
                <a:spcPct val="100000"/>
              </a:lnSpc>
              <a:spcBef>
                <a:spcPts val="2133"/>
              </a:spcBef>
              <a:spcAft>
                <a:spcPts val="0"/>
              </a:spcAft>
              <a:buNone/>
              <a:defRPr sz="1867"/>
            </a:lvl2pPr>
            <a:lvl3pPr lvl="2" rtl="0">
              <a:lnSpc>
                <a:spcPct val="100000"/>
              </a:lnSpc>
              <a:spcBef>
                <a:spcPts val="2133"/>
              </a:spcBef>
              <a:spcAft>
                <a:spcPts val="0"/>
              </a:spcAft>
              <a:buNone/>
              <a:defRPr sz="1867"/>
            </a:lvl3pPr>
            <a:lvl4pPr lvl="3" rtl="0">
              <a:lnSpc>
                <a:spcPct val="100000"/>
              </a:lnSpc>
              <a:spcBef>
                <a:spcPts val="2133"/>
              </a:spcBef>
              <a:spcAft>
                <a:spcPts val="0"/>
              </a:spcAft>
              <a:buNone/>
              <a:defRPr sz="1867"/>
            </a:lvl4pPr>
            <a:lvl5pPr lvl="4" rtl="0">
              <a:lnSpc>
                <a:spcPct val="100000"/>
              </a:lnSpc>
              <a:spcBef>
                <a:spcPts val="2133"/>
              </a:spcBef>
              <a:spcAft>
                <a:spcPts val="0"/>
              </a:spcAft>
              <a:buNone/>
              <a:defRPr sz="1867"/>
            </a:lvl5pPr>
            <a:lvl6pPr lvl="5" rtl="0">
              <a:lnSpc>
                <a:spcPct val="100000"/>
              </a:lnSpc>
              <a:spcBef>
                <a:spcPts val="2133"/>
              </a:spcBef>
              <a:spcAft>
                <a:spcPts val="0"/>
              </a:spcAft>
              <a:buNone/>
              <a:defRPr sz="1867"/>
            </a:lvl6pPr>
            <a:lvl7pPr lvl="6" rtl="0">
              <a:lnSpc>
                <a:spcPct val="100000"/>
              </a:lnSpc>
              <a:spcBef>
                <a:spcPts val="2133"/>
              </a:spcBef>
              <a:spcAft>
                <a:spcPts val="0"/>
              </a:spcAft>
              <a:buNone/>
              <a:defRPr sz="1867"/>
            </a:lvl7pPr>
            <a:lvl8pPr lvl="7" rtl="0">
              <a:lnSpc>
                <a:spcPct val="100000"/>
              </a:lnSpc>
              <a:spcBef>
                <a:spcPts val="2133"/>
              </a:spcBef>
              <a:spcAft>
                <a:spcPts val="0"/>
              </a:spcAft>
              <a:buNone/>
              <a:defRPr sz="1867"/>
            </a:lvl8pPr>
            <a:lvl9pPr lvl="8" rtl="0">
              <a:lnSpc>
                <a:spcPct val="100000"/>
              </a:lnSpc>
              <a:spcBef>
                <a:spcPts val="2133"/>
              </a:spcBef>
              <a:spcAft>
                <a:spcPts val="2133"/>
              </a:spcAft>
              <a:buNone/>
              <a:defRPr sz="1867"/>
            </a:lvl9pPr>
          </a:lstStyle>
          <a:p>
            <a:endParaRPr/>
          </a:p>
        </p:txBody>
      </p:sp>
      <p:sp>
        <p:nvSpPr>
          <p:cNvPr id="46" name="Google Shape;46;p14"/>
          <p:cNvSpPr txBox="1">
            <a:spLocks noGrp="1"/>
          </p:cNvSpPr>
          <p:nvPr>
            <p:ph type="title" idx="4"/>
          </p:nvPr>
        </p:nvSpPr>
        <p:spPr>
          <a:xfrm>
            <a:off x="3691084" y="3836600"/>
            <a:ext cx="3118800" cy="562000"/>
          </a:xfrm>
          <a:prstGeom prst="rect">
            <a:avLst/>
          </a:prstGeom>
          <a:noFill/>
          <a:ln>
            <a:noFill/>
          </a:ln>
        </p:spPr>
        <p:txBody>
          <a:bodyPr spcFirstLastPara="1" wrap="square" lIns="0" tIns="0" rIns="0" bIns="0" anchor="ctr" anchorCtr="0">
            <a:noAutofit/>
          </a:bodyPr>
          <a:lstStyle>
            <a:lvl1pPr lvl="0" rtl="0">
              <a:spcBef>
                <a:spcPts val="0"/>
              </a:spcBef>
              <a:spcAft>
                <a:spcPts val="0"/>
              </a:spcAft>
              <a:buSzPts val="1400"/>
              <a:buNone/>
              <a:defRPr sz="3200" i="0"/>
            </a:lvl1pPr>
            <a:lvl2pPr lvl="1" algn="r" rtl="0">
              <a:spcBef>
                <a:spcPts val="0"/>
              </a:spcBef>
              <a:spcAft>
                <a:spcPts val="0"/>
              </a:spcAft>
              <a:buSzPts val="1400"/>
              <a:buNone/>
              <a:defRPr sz="1867"/>
            </a:lvl2pPr>
            <a:lvl3pPr lvl="2" algn="r" rtl="0">
              <a:spcBef>
                <a:spcPts val="0"/>
              </a:spcBef>
              <a:spcAft>
                <a:spcPts val="0"/>
              </a:spcAft>
              <a:buSzPts val="1400"/>
              <a:buNone/>
              <a:defRPr sz="1867"/>
            </a:lvl3pPr>
            <a:lvl4pPr lvl="3" algn="r" rtl="0">
              <a:spcBef>
                <a:spcPts val="0"/>
              </a:spcBef>
              <a:spcAft>
                <a:spcPts val="0"/>
              </a:spcAft>
              <a:buSzPts val="1400"/>
              <a:buNone/>
              <a:defRPr sz="1867"/>
            </a:lvl4pPr>
            <a:lvl5pPr lvl="4" algn="r" rtl="0">
              <a:spcBef>
                <a:spcPts val="0"/>
              </a:spcBef>
              <a:spcAft>
                <a:spcPts val="0"/>
              </a:spcAft>
              <a:buSzPts val="1400"/>
              <a:buNone/>
              <a:defRPr sz="1867"/>
            </a:lvl5pPr>
            <a:lvl6pPr lvl="5" algn="r" rtl="0">
              <a:spcBef>
                <a:spcPts val="0"/>
              </a:spcBef>
              <a:spcAft>
                <a:spcPts val="0"/>
              </a:spcAft>
              <a:buSzPts val="1400"/>
              <a:buNone/>
              <a:defRPr sz="1867"/>
            </a:lvl6pPr>
            <a:lvl7pPr lvl="6" algn="r" rtl="0">
              <a:spcBef>
                <a:spcPts val="0"/>
              </a:spcBef>
              <a:spcAft>
                <a:spcPts val="0"/>
              </a:spcAft>
              <a:buSzPts val="1400"/>
              <a:buNone/>
              <a:defRPr sz="1867"/>
            </a:lvl7pPr>
            <a:lvl8pPr lvl="7" algn="r" rtl="0">
              <a:spcBef>
                <a:spcPts val="0"/>
              </a:spcBef>
              <a:spcAft>
                <a:spcPts val="0"/>
              </a:spcAft>
              <a:buSzPts val="1400"/>
              <a:buNone/>
              <a:defRPr sz="1867"/>
            </a:lvl8pPr>
            <a:lvl9pPr lvl="8" algn="r" rtl="0">
              <a:spcBef>
                <a:spcPts val="0"/>
              </a:spcBef>
              <a:spcAft>
                <a:spcPts val="0"/>
              </a:spcAft>
              <a:buSzPts val="1400"/>
              <a:buNone/>
              <a:defRPr sz="1867"/>
            </a:lvl9pPr>
          </a:lstStyle>
          <a:p>
            <a:endParaRPr/>
          </a:p>
        </p:txBody>
      </p:sp>
      <p:sp>
        <p:nvSpPr>
          <p:cNvPr id="47" name="Google Shape;47;p14"/>
          <p:cNvSpPr txBox="1">
            <a:spLocks noGrp="1"/>
          </p:cNvSpPr>
          <p:nvPr>
            <p:ph type="subTitle" idx="5"/>
          </p:nvPr>
        </p:nvSpPr>
        <p:spPr>
          <a:xfrm>
            <a:off x="3691083" y="4272533"/>
            <a:ext cx="3118800" cy="859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67"/>
            </a:lvl1pPr>
            <a:lvl2pPr lvl="1" rtl="0">
              <a:spcBef>
                <a:spcPts val="2133"/>
              </a:spcBef>
              <a:spcAft>
                <a:spcPts val="0"/>
              </a:spcAft>
              <a:buNone/>
              <a:defRPr sz="1867"/>
            </a:lvl2pPr>
            <a:lvl3pPr lvl="2" rtl="0">
              <a:spcBef>
                <a:spcPts val="2133"/>
              </a:spcBef>
              <a:spcAft>
                <a:spcPts val="0"/>
              </a:spcAft>
              <a:buNone/>
              <a:defRPr sz="1867"/>
            </a:lvl3pPr>
            <a:lvl4pPr lvl="3" rtl="0">
              <a:spcBef>
                <a:spcPts val="2133"/>
              </a:spcBef>
              <a:spcAft>
                <a:spcPts val="0"/>
              </a:spcAft>
              <a:buNone/>
              <a:defRPr sz="1867"/>
            </a:lvl4pPr>
            <a:lvl5pPr lvl="4" rtl="0">
              <a:spcBef>
                <a:spcPts val="2133"/>
              </a:spcBef>
              <a:spcAft>
                <a:spcPts val="0"/>
              </a:spcAft>
              <a:buNone/>
              <a:defRPr sz="1867"/>
            </a:lvl5pPr>
            <a:lvl6pPr lvl="5" rtl="0">
              <a:spcBef>
                <a:spcPts val="2133"/>
              </a:spcBef>
              <a:spcAft>
                <a:spcPts val="0"/>
              </a:spcAft>
              <a:buNone/>
              <a:defRPr sz="1867"/>
            </a:lvl6pPr>
            <a:lvl7pPr lvl="6" rtl="0">
              <a:spcBef>
                <a:spcPts val="2133"/>
              </a:spcBef>
              <a:spcAft>
                <a:spcPts val="0"/>
              </a:spcAft>
              <a:buNone/>
              <a:defRPr sz="1867"/>
            </a:lvl7pPr>
            <a:lvl8pPr lvl="7" rtl="0">
              <a:spcBef>
                <a:spcPts val="2133"/>
              </a:spcBef>
              <a:spcAft>
                <a:spcPts val="0"/>
              </a:spcAft>
              <a:buNone/>
              <a:defRPr sz="1867"/>
            </a:lvl8pPr>
            <a:lvl9pPr lvl="8" rtl="0">
              <a:spcBef>
                <a:spcPts val="2133"/>
              </a:spcBef>
              <a:spcAft>
                <a:spcPts val="2133"/>
              </a:spcAft>
              <a:buNone/>
              <a:defRPr sz="1867"/>
            </a:lvl9pPr>
          </a:lstStyle>
          <a:p>
            <a:endParaRPr/>
          </a:p>
        </p:txBody>
      </p:sp>
      <p:sp>
        <p:nvSpPr>
          <p:cNvPr id="48" name="Google Shape;48;p14"/>
          <p:cNvSpPr txBox="1">
            <a:spLocks noGrp="1"/>
          </p:cNvSpPr>
          <p:nvPr>
            <p:ph type="title" idx="6"/>
          </p:nvPr>
        </p:nvSpPr>
        <p:spPr>
          <a:xfrm>
            <a:off x="8134100" y="3837443"/>
            <a:ext cx="3118800" cy="562000"/>
          </a:xfrm>
          <a:prstGeom prst="rect">
            <a:avLst/>
          </a:prstGeom>
          <a:noFill/>
          <a:ln>
            <a:noFill/>
          </a:ln>
        </p:spPr>
        <p:txBody>
          <a:bodyPr spcFirstLastPara="1" wrap="square" lIns="0" tIns="0" rIns="0" bIns="0" anchor="ctr" anchorCtr="0">
            <a:noAutofit/>
          </a:bodyPr>
          <a:lstStyle>
            <a:lvl1pPr marR="95998" lvl="0" rtl="0">
              <a:spcBef>
                <a:spcPts val="0"/>
              </a:spcBef>
              <a:spcAft>
                <a:spcPts val="0"/>
              </a:spcAft>
              <a:buSzPts val="1400"/>
              <a:buNone/>
              <a:defRPr sz="3200" i="0"/>
            </a:lvl1pPr>
            <a:lvl2pPr lvl="1" rtl="0">
              <a:spcBef>
                <a:spcPts val="0"/>
              </a:spcBef>
              <a:spcAft>
                <a:spcPts val="0"/>
              </a:spcAft>
              <a:buSzPts val="1400"/>
              <a:buNone/>
              <a:defRPr sz="1867"/>
            </a:lvl2pPr>
            <a:lvl3pPr lvl="2" rtl="0">
              <a:spcBef>
                <a:spcPts val="0"/>
              </a:spcBef>
              <a:spcAft>
                <a:spcPts val="0"/>
              </a:spcAft>
              <a:buSzPts val="1400"/>
              <a:buNone/>
              <a:defRPr sz="1867"/>
            </a:lvl3pPr>
            <a:lvl4pPr lvl="3" rtl="0">
              <a:spcBef>
                <a:spcPts val="0"/>
              </a:spcBef>
              <a:spcAft>
                <a:spcPts val="0"/>
              </a:spcAft>
              <a:buSzPts val="1400"/>
              <a:buNone/>
              <a:defRPr sz="1867"/>
            </a:lvl4pPr>
            <a:lvl5pPr lvl="4" rtl="0">
              <a:spcBef>
                <a:spcPts val="0"/>
              </a:spcBef>
              <a:spcAft>
                <a:spcPts val="0"/>
              </a:spcAft>
              <a:buSzPts val="1400"/>
              <a:buNone/>
              <a:defRPr sz="1867"/>
            </a:lvl5pPr>
            <a:lvl6pPr lvl="5" rtl="0">
              <a:spcBef>
                <a:spcPts val="0"/>
              </a:spcBef>
              <a:spcAft>
                <a:spcPts val="0"/>
              </a:spcAft>
              <a:buSzPts val="1400"/>
              <a:buNone/>
              <a:defRPr sz="1867"/>
            </a:lvl6pPr>
            <a:lvl7pPr lvl="6" rtl="0">
              <a:spcBef>
                <a:spcPts val="0"/>
              </a:spcBef>
              <a:spcAft>
                <a:spcPts val="0"/>
              </a:spcAft>
              <a:buSzPts val="1400"/>
              <a:buNone/>
              <a:defRPr sz="1867"/>
            </a:lvl7pPr>
            <a:lvl8pPr lvl="7" rtl="0">
              <a:spcBef>
                <a:spcPts val="0"/>
              </a:spcBef>
              <a:spcAft>
                <a:spcPts val="0"/>
              </a:spcAft>
              <a:buSzPts val="1400"/>
              <a:buNone/>
              <a:defRPr sz="1867"/>
            </a:lvl8pPr>
            <a:lvl9pPr lvl="8" rtl="0">
              <a:spcBef>
                <a:spcPts val="0"/>
              </a:spcBef>
              <a:spcAft>
                <a:spcPts val="0"/>
              </a:spcAft>
              <a:buSzPts val="1400"/>
              <a:buNone/>
              <a:defRPr sz="1867"/>
            </a:lvl9pPr>
          </a:lstStyle>
          <a:p>
            <a:endParaRPr/>
          </a:p>
        </p:txBody>
      </p:sp>
      <p:sp>
        <p:nvSpPr>
          <p:cNvPr id="49" name="Google Shape;49;p14"/>
          <p:cNvSpPr txBox="1">
            <a:spLocks noGrp="1"/>
          </p:cNvSpPr>
          <p:nvPr>
            <p:ph type="subTitle" idx="7"/>
          </p:nvPr>
        </p:nvSpPr>
        <p:spPr>
          <a:xfrm>
            <a:off x="8134100" y="4273409"/>
            <a:ext cx="3118800" cy="859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67"/>
            </a:lvl1pPr>
            <a:lvl2pPr lvl="1" rtl="0">
              <a:spcBef>
                <a:spcPts val="2133"/>
              </a:spcBef>
              <a:spcAft>
                <a:spcPts val="0"/>
              </a:spcAft>
              <a:buNone/>
              <a:defRPr sz="1867"/>
            </a:lvl2pPr>
            <a:lvl3pPr lvl="2" rtl="0">
              <a:spcBef>
                <a:spcPts val="2133"/>
              </a:spcBef>
              <a:spcAft>
                <a:spcPts val="0"/>
              </a:spcAft>
              <a:buNone/>
              <a:defRPr sz="1867"/>
            </a:lvl3pPr>
            <a:lvl4pPr lvl="3" rtl="0">
              <a:spcBef>
                <a:spcPts val="2133"/>
              </a:spcBef>
              <a:spcAft>
                <a:spcPts val="0"/>
              </a:spcAft>
              <a:buNone/>
              <a:defRPr sz="1867"/>
            </a:lvl4pPr>
            <a:lvl5pPr lvl="4" rtl="0">
              <a:spcBef>
                <a:spcPts val="2133"/>
              </a:spcBef>
              <a:spcAft>
                <a:spcPts val="0"/>
              </a:spcAft>
              <a:buNone/>
              <a:defRPr sz="1867"/>
            </a:lvl5pPr>
            <a:lvl6pPr lvl="5" rtl="0">
              <a:spcBef>
                <a:spcPts val="2133"/>
              </a:spcBef>
              <a:spcAft>
                <a:spcPts val="0"/>
              </a:spcAft>
              <a:buNone/>
              <a:defRPr sz="1867"/>
            </a:lvl6pPr>
            <a:lvl7pPr lvl="6" rtl="0">
              <a:spcBef>
                <a:spcPts val="2133"/>
              </a:spcBef>
              <a:spcAft>
                <a:spcPts val="0"/>
              </a:spcAft>
              <a:buNone/>
              <a:defRPr sz="1867"/>
            </a:lvl7pPr>
            <a:lvl8pPr lvl="7" rtl="0">
              <a:spcBef>
                <a:spcPts val="2133"/>
              </a:spcBef>
              <a:spcAft>
                <a:spcPts val="0"/>
              </a:spcAft>
              <a:buNone/>
              <a:defRPr sz="1867"/>
            </a:lvl8pPr>
            <a:lvl9pPr lvl="8" rtl="0">
              <a:spcBef>
                <a:spcPts val="2133"/>
              </a:spcBef>
              <a:spcAft>
                <a:spcPts val="2133"/>
              </a:spcAft>
              <a:buNone/>
              <a:defRPr sz="1867"/>
            </a:lvl9pPr>
          </a:lstStyle>
          <a:p>
            <a:endParaRPr/>
          </a:p>
        </p:txBody>
      </p:sp>
      <p:sp>
        <p:nvSpPr>
          <p:cNvPr id="50" name="Google Shape;50;p14"/>
          <p:cNvSpPr txBox="1">
            <a:spLocks noGrp="1"/>
          </p:cNvSpPr>
          <p:nvPr>
            <p:ph type="title" idx="8" hasCustomPrompt="1"/>
          </p:nvPr>
        </p:nvSpPr>
        <p:spPr>
          <a:xfrm>
            <a:off x="2612449" y="4219067"/>
            <a:ext cx="800000" cy="562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3200"/>
            </a:lvl1pPr>
            <a:lvl2pPr lvl="1" algn="ctr" rtl="0">
              <a:spcBef>
                <a:spcPts val="0"/>
              </a:spcBef>
              <a:spcAft>
                <a:spcPts val="0"/>
              </a:spcAft>
              <a:buSzPts val="4800"/>
              <a:buNone/>
              <a:defRPr sz="6400"/>
            </a:lvl2pPr>
            <a:lvl3pPr lvl="2" algn="ctr" rtl="0">
              <a:spcBef>
                <a:spcPts val="0"/>
              </a:spcBef>
              <a:spcAft>
                <a:spcPts val="0"/>
              </a:spcAft>
              <a:buSzPts val="4800"/>
              <a:buNone/>
              <a:defRPr sz="6400"/>
            </a:lvl3pPr>
            <a:lvl4pPr lvl="3" algn="ctr" rtl="0">
              <a:spcBef>
                <a:spcPts val="0"/>
              </a:spcBef>
              <a:spcAft>
                <a:spcPts val="0"/>
              </a:spcAft>
              <a:buSzPts val="4800"/>
              <a:buNone/>
              <a:defRPr sz="6400"/>
            </a:lvl4pPr>
            <a:lvl5pPr lvl="4" algn="ctr" rtl="0">
              <a:spcBef>
                <a:spcPts val="0"/>
              </a:spcBef>
              <a:spcAft>
                <a:spcPts val="0"/>
              </a:spcAft>
              <a:buSzPts val="4800"/>
              <a:buNone/>
              <a:defRPr sz="6400"/>
            </a:lvl5pPr>
            <a:lvl6pPr lvl="5" algn="ctr" rtl="0">
              <a:spcBef>
                <a:spcPts val="0"/>
              </a:spcBef>
              <a:spcAft>
                <a:spcPts val="0"/>
              </a:spcAft>
              <a:buSzPts val="4800"/>
              <a:buNone/>
              <a:defRPr sz="6400"/>
            </a:lvl6pPr>
            <a:lvl7pPr lvl="6" algn="ctr" rtl="0">
              <a:spcBef>
                <a:spcPts val="0"/>
              </a:spcBef>
              <a:spcAft>
                <a:spcPts val="0"/>
              </a:spcAft>
              <a:buSzPts val="4800"/>
              <a:buNone/>
              <a:defRPr sz="6400"/>
            </a:lvl7pPr>
            <a:lvl8pPr lvl="7" algn="ctr" rtl="0">
              <a:spcBef>
                <a:spcPts val="0"/>
              </a:spcBef>
              <a:spcAft>
                <a:spcPts val="0"/>
              </a:spcAft>
              <a:buSzPts val="4800"/>
              <a:buNone/>
              <a:defRPr sz="6400"/>
            </a:lvl8pPr>
            <a:lvl9pPr lvl="8" algn="ctr" rtl="0">
              <a:spcBef>
                <a:spcPts val="0"/>
              </a:spcBef>
              <a:spcAft>
                <a:spcPts val="0"/>
              </a:spcAft>
              <a:buSzPts val="4800"/>
              <a:buNone/>
              <a:defRPr sz="6400"/>
            </a:lvl9pPr>
          </a:lstStyle>
          <a:p>
            <a:r>
              <a:t>xx%</a:t>
            </a:r>
          </a:p>
        </p:txBody>
      </p:sp>
      <p:sp>
        <p:nvSpPr>
          <p:cNvPr id="51" name="Google Shape;51;p14"/>
          <p:cNvSpPr txBox="1">
            <a:spLocks noGrp="1"/>
          </p:cNvSpPr>
          <p:nvPr>
            <p:ph type="title" idx="9" hasCustomPrompt="1"/>
          </p:nvPr>
        </p:nvSpPr>
        <p:spPr>
          <a:xfrm>
            <a:off x="939116" y="2307133"/>
            <a:ext cx="800000" cy="562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3200"/>
            </a:lvl1pPr>
            <a:lvl2pPr lvl="1" algn="ctr" rtl="0">
              <a:spcBef>
                <a:spcPts val="0"/>
              </a:spcBef>
              <a:spcAft>
                <a:spcPts val="0"/>
              </a:spcAft>
              <a:buSzPts val="4800"/>
              <a:buNone/>
              <a:defRPr sz="6400"/>
            </a:lvl2pPr>
            <a:lvl3pPr lvl="2" algn="ctr" rtl="0">
              <a:spcBef>
                <a:spcPts val="0"/>
              </a:spcBef>
              <a:spcAft>
                <a:spcPts val="0"/>
              </a:spcAft>
              <a:buSzPts val="4800"/>
              <a:buNone/>
              <a:defRPr sz="6400"/>
            </a:lvl3pPr>
            <a:lvl4pPr lvl="3" algn="ctr" rtl="0">
              <a:spcBef>
                <a:spcPts val="0"/>
              </a:spcBef>
              <a:spcAft>
                <a:spcPts val="0"/>
              </a:spcAft>
              <a:buSzPts val="4800"/>
              <a:buNone/>
              <a:defRPr sz="6400"/>
            </a:lvl4pPr>
            <a:lvl5pPr lvl="4" algn="ctr" rtl="0">
              <a:spcBef>
                <a:spcPts val="0"/>
              </a:spcBef>
              <a:spcAft>
                <a:spcPts val="0"/>
              </a:spcAft>
              <a:buSzPts val="4800"/>
              <a:buNone/>
              <a:defRPr sz="6400"/>
            </a:lvl5pPr>
            <a:lvl6pPr lvl="5" algn="ctr" rtl="0">
              <a:spcBef>
                <a:spcPts val="0"/>
              </a:spcBef>
              <a:spcAft>
                <a:spcPts val="0"/>
              </a:spcAft>
              <a:buSzPts val="4800"/>
              <a:buNone/>
              <a:defRPr sz="6400"/>
            </a:lvl6pPr>
            <a:lvl7pPr lvl="6" algn="ctr" rtl="0">
              <a:spcBef>
                <a:spcPts val="0"/>
              </a:spcBef>
              <a:spcAft>
                <a:spcPts val="0"/>
              </a:spcAft>
              <a:buSzPts val="4800"/>
              <a:buNone/>
              <a:defRPr sz="6400"/>
            </a:lvl7pPr>
            <a:lvl8pPr lvl="7" algn="ctr" rtl="0">
              <a:spcBef>
                <a:spcPts val="0"/>
              </a:spcBef>
              <a:spcAft>
                <a:spcPts val="0"/>
              </a:spcAft>
              <a:buSzPts val="4800"/>
              <a:buNone/>
              <a:defRPr sz="6400"/>
            </a:lvl8pPr>
            <a:lvl9pPr lvl="8" algn="ctr" rtl="0">
              <a:spcBef>
                <a:spcPts val="0"/>
              </a:spcBef>
              <a:spcAft>
                <a:spcPts val="0"/>
              </a:spcAft>
              <a:buSzPts val="4800"/>
              <a:buNone/>
              <a:defRPr sz="6400"/>
            </a:lvl9pPr>
          </a:lstStyle>
          <a:p>
            <a:r>
              <a:t>xx%</a:t>
            </a:r>
          </a:p>
        </p:txBody>
      </p:sp>
      <p:sp>
        <p:nvSpPr>
          <p:cNvPr id="52" name="Google Shape;52;p14"/>
          <p:cNvSpPr txBox="1">
            <a:spLocks noGrp="1"/>
          </p:cNvSpPr>
          <p:nvPr>
            <p:ph type="title" idx="13" hasCustomPrompt="1"/>
          </p:nvPr>
        </p:nvSpPr>
        <p:spPr>
          <a:xfrm>
            <a:off x="7072000" y="4244843"/>
            <a:ext cx="800000" cy="562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3200"/>
            </a:lvl1pPr>
            <a:lvl2pPr lvl="1" algn="ctr" rtl="0">
              <a:spcBef>
                <a:spcPts val="0"/>
              </a:spcBef>
              <a:spcAft>
                <a:spcPts val="0"/>
              </a:spcAft>
              <a:buSzPts val="4800"/>
              <a:buNone/>
              <a:defRPr sz="6400"/>
            </a:lvl2pPr>
            <a:lvl3pPr lvl="2" algn="ctr" rtl="0">
              <a:spcBef>
                <a:spcPts val="0"/>
              </a:spcBef>
              <a:spcAft>
                <a:spcPts val="0"/>
              </a:spcAft>
              <a:buSzPts val="4800"/>
              <a:buNone/>
              <a:defRPr sz="6400"/>
            </a:lvl3pPr>
            <a:lvl4pPr lvl="3" algn="ctr" rtl="0">
              <a:spcBef>
                <a:spcPts val="0"/>
              </a:spcBef>
              <a:spcAft>
                <a:spcPts val="0"/>
              </a:spcAft>
              <a:buSzPts val="4800"/>
              <a:buNone/>
              <a:defRPr sz="6400"/>
            </a:lvl4pPr>
            <a:lvl5pPr lvl="4" algn="ctr" rtl="0">
              <a:spcBef>
                <a:spcPts val="0"/>
              </a:spcBef>
              <a:spcAft>
                <a:spcPts val="0"/>
              </a:spcAft>
              <a:buSzPts val="4800"/>
              <a:buNone/>
              <a:defRPr sz="6400"/>
            </a:lvl5pPr>
            <a:lvl6pPr lvl="5" algn="ctr" rtl="0">
              <a:spcBef>
                <a:spcPts val="0"/>
              </a:spcBef>
              <a:spcAft>
                <a:spcPts val="0"/>
              </a:spcAft>
              <a:buSzPts val="4800"/>
              <a:buNone/>
              <a:defRPr sz="6400"/>
            </a:lvl6pPr>
            <a:lvl7pPr lvl="6" algn="ctr" rtl="0">
              <a:spcBef>
                <a:spcPts val="0"/>
              </a:spcBef>
              <a:spcAft>
                <a:spcPts val="0"/>
              </a:spcAft>
              <a:buSzPts val="4800"/>
              <a:buNone/>
              <a:defRPr sz="6400"/>
            </a:lvl7pPr>
            <a:lvl8pPr lvl="7" algn="ctr" rtl="0">
              <a:spcBef>
                <a:spcPts val="0"/>
              </a:spcBef>
              <a:spcAft>
                <a:spcPts val="0"/>
              </a:spcAft>
              <a:buSzPts val="4800"/>
              <a:buNone/>
              <a:defRPr sz="6400"/>
            </a:lvl8pPr>
            <a:lvl9pPr lvl="8" algn="ctr" rtl="0">
              <a:spcBef>
                <a:spcPts val="0"/>
              </a:spcBef>
              <a:spcAft>
                <a:spcPts val="0"/>
              </a:spcAft>
              <a:buSzPts val="4800"/>
              <a:buNone/>
              <a:defRPr sz="6400"/>
            </a:lvl9pPr>
          </a:lstStyle>
          <a:p>
            <a:r>
              <a:t>xx%</a:t>
            </a:r>
          </a:p>
        </p:txBody>
      </p:sp>
      <p:sp>
        <p:nvSpPr>
          <p:cNvPr id="53" name="Google Shape;53;p14"/>
          <p:cNvSpPr txBox="1">
            <a:spLocks noGrp="1"/>
          </p:cNvSpPr>
          <p:nvPr>
            <p:ph type="title" idx="14" hasCustomPrompt="1"/>
          </p:nvPr>
        </p:nvSpPr>
        <p:spPr>
          <a:xfrm>
            <a:off x="5398549" y="2292284"/>
            <a:ext cx="800000" cy="562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3200"/>
            </a:lvl1pPr>
            <a:lvl2pPr lvl="1" algn="ctr" rtl="0">
              <a:spcBef>
                <a:spcPts val="0"/>
              </a:spcBef>
              <a:spcAft>
                <a:spcPts val="0"/>
              </a:spcAft>
              <a:buSzPts val="4800"/>
              <a:buNone/>
              <a:defRPr sz="6400"/>
            </a:lvl2pPr>
            <a:lvl3pPr lvl="2" algn="ctr" rtl="0">
              <a:spcBef>
                <a:spcPts val="0"/>
              </a:spcBef>
              <a:spcAft>
                <a:spcPts val="0"/>
              </a:spcAft>
              <a:buSzPts val="4800"/>
              <a:buNone/>
              <a:defRPr sz="6400"/>
            </a:lvl3pPr>
            <a:lvl4pPr lvl="3" algn="ctr" rtl="0">
              <a:spcBef>
                <a:spcPts val="0"/>
              </a:spcBef>
              <a:spcAft>
                <a:spcPts val="0"/>
              </a:spcAft>
              <a:buSzPts val="4800"/>
              <a:buNone/>
              <a:defRPr sz="6400"/>
            </a:lvl4pPr>
            <a:lvl5pPr lvl="4" algn="ctr" rtl="0">
              <a:spcBef>
                <a:spcPts val="0"/>
              </a:spcBef>
              <a:spcAft>
                <a:spcPts val="0"/>
              </a:spcAft>
              <a:buSzPts val="4800"/>
              <a:buNone/>
              <a:defRPr sz="6400"/>
            </a:lvl5pPr>
            <a:lvl6pPr lvl="5" algn="ctr" rtl="0">
              <a:spcBef>
                <a:spcPts val="0"/>
              </a:spcBef>
              <a:spcAft>
                <a:spcPts val="0"/>
              </a:spcAft>
              <a:buSzPts val="4800"/>
              <a:buNone/>
              <a:defRPr sz="6400"/>
            </a:lvl6pPr>
            <a:lvl7pPr lvl="6" algn="ctr" rtl="0">
              <a:spcBef>
                <a:spcPts val="0"/>
              </a:spcBef>
              <a:spcAft>
                <a:spcPts val="0"/>
              </a:spcAft>
              <a:buSzPts val="4800"/>
              <a:buNone/>
              <a:defRPr sz="6400"/>
            </a:lvl7pPr>
            <a:lvl8pPr lvl="7" algn="ctr" rtl="0">
              <a:spcBef>
                <a:spcPts val="0"/>
              </a:spcBef>
              <a:spcAft>
                <a:spcPts val="0"/>
              </a:spcAft>
              <a:buSzPts val="4800"/>
              <a:buNone/>
              <a:defRPr sz="6400"/>
            </a:lvl8pPr>
            <a:lvl9pPr lvl="8" algn="ctr" rtl="0">
              <a:spcBef>
                <a:spcPts val="0"/>
              </a:spcBef>
              <a:spcAft>
                <a:spcPts val="0"/>
              </a:spcAft>
              <a:buSzPts val="4800"/>
              <a:buNone/>
              <a:defRPr sz="6400"/>
            </a:lvl9pPr>
          </a:lstStyle>
          <a:p>
            <a:r>
              <a:t>xx%</a:t>
            </a:r>
          </a:p>
        </p:txBody>
      </p:sp>
    </p:spTree>
    <p:extLst>
      <p:ext uri="{BB962C8B-B14F-4D97-AF65-F5344CB8AC3E}">
        <p14:creationId xmlns:p14="http://schemas.microsoft.com/office/powerpoint/2010/main" val="39989229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33F61FD-947C-4C13-A86F-318329CE5FC9}" type="datetimeFigureOut">
              <a:rPr lang="en-US" smtClean="0"/>
              <a:t>7/30/2023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6106683-C77B-47B1-9698-0DD1C730E91B}" type="slidenum">
              <a:rPr lang="en-US" smtClean="0"/>
              <a:t>‹#›</a:t>
            </a:fld>
            <a:endParaRPr lang="en-US" dirty="0"/>
          </a:p>
        </p:txBody>
      </p:sp>
    </p:spTree>
    <p:extLst>
      <p:ext uri="{BB962C8B-B14F-4D97-AF65-F5344CB8AC3E}">
        <p14:creationId xmlns:p14="http://schemas.microsoft.com/office/powerpoint/2010/main" val="1986393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F61FD-947C-4C13-A86F-318329CE5FC9}" type="datetimeFigureOut">
              <a:rPr lang="en-US" smtClean="0"/>
              <a:t>7/30/2023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6106683-C77B-47B1-9698-0DD1C730E91B}" type="slidenum">
              <a:rPr lang="en-US" smtClean="0"/>
              <a:t>‹#›</a:t>
            </a:fld>
            <a:endParaRPr lang="en-US" dirty="0"/>
          </a:p>
        </p:txBody>
      </p:sp>
    </p:spTree>
    <p:extLst>
      <p:ext uri="{BB962C8B-B14F-4D97-AF65-F5344CB8AC3E}">
        <p14:creationId xmlns:p14="http://schemas.microsoft.com/office/powerpoint/2010/main" val="10687755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F61FD-947C-4C13-A86F-318329CE5FC9}" type="datetimeFigureOut">
              <a:rPr lang="en-US" smtClean="0"/>
              <a:t>7/30/2023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6106683-C77B-47B1-9698-0DD1C730E91B}" type="slidenum">
              <a:rPr lang="en-US" smtClean="0"/>
              <a:t>‹#›</a:t>
            </a:fld>
            <a:endParaRPr lang="en-US" dirty="0"/>
          </a:p>
        </p:txBody>
      </p:sp>
    </p:spTree>
    <p:extLst>
      <p:ext uri="{BB962C8B-B14F-4D97-AF65-F5344CB8AC3E}">
        <p14:creationId xmlns:p14="http://schemas.microsoft.com/office/powerpoint/2010/main" val="33927081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33F61FD-947C-4C13-A86F-318329CE5FC9}" type="datetimeFigureOut">
              <a:rPr lang="en-US" smtClean="0"/>
              <a:t>7/30/2023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6106683-C77B-47B1-9698-0DD1C730E91B}" type="slidenum">
              <a:rPr lang="en-US" smtClean="0"/>
              <a:t>‹#›</a:t>
            </a:fld>
            <a:endParaRPr lang="en-US" dirty="0"/>
          </a:p>
        </p:txBody>
      </p:sp>
    </p:spTree>
    <p:extLst>
      <p:ext uri="{BB962C8B-B14F-4D97-AF65-F5344CB8AC3E}">
        <p14:creationId xmlns:p14="http://schemas.microsoft.com/office/powerpoint/2010/main" val="26675891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3F61FD-947C-4C13-A86F-318329CE5FC9}" type="datetimeFigureOut">
              <a:rPr lang="en-US" smtClean="0"/>
              <a:t>7/30/2023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6106683-C77B-47B1-9698-0DD1C730E91B}" type="slidenum">
              <a:rPr lang="en-US" smtClean="0"/>
              <a:t>‹#›</a:t>
            </a:fld>
            <a:endParaRPr lang="en-US" dirty="0"/>
          </a:p>
        </p:txBody>
      </p:sp>
    </p:spTree>
    <p:extLst>
      <p:ext uri="{BB962C8B-B14F-4D97-AF65-F5344CB8AC3E}">
        <p14:creationId xmlns:p14="http://schemas.microsoft.com/office/powerpoint/2010/main" val="26407853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3F61FD-947C-4C13-A86F-318329CE5FC9}" type="datetimeFigureOut">
              <a:rPr lang="en-US" smtClean="0"/>
              <a:t>7/30/2023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6106683-C77B-47B1-9698-0DD1C730E91B}" type="slidenum">
              <a:rPr lang="en-US" smtClean="0"/>
              <a:t>‹#›</a:t>
            </a:fld>
            <a:endParaRPr lang="en-US" dirty="0"/>
          </a:p>
        </p:txBody>
      </p:sp>
    </p:spTree>
    <p:extLst>
      <p:ext uri="{BB962C8B-B14F-4D97-AF65-F5344CB8AC3E}">
        <p14:creationId xmlns:p14="http://schemas.microsoft.com/office/powerpoint/2010/main" val="18409335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3F61FD-947C-4C13-A86F-318329CE5FC9}" type="datetimeFigureOut">
              <a:rPr lang="en-US" smtClean="0"/>
              <a:t>7/30/2023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6106683-C77B-47B1-9698-0DD1C730E91B}" type="slidenum">
              <a:rPr lang="en-US" smtClean="0"/>
              <a:t>‹#›</a:t>
            </a:fld>
            <a:endParaRPr lang="en-US" dirty="0"/>
          </a:p>
        </p:txBody>
      </p:sp>
    </p:spTree>
    <p:extLst>
      <p:ext uri="{BB962C8B-B14F-4D97-AF65-F5344CB8AC3E}">
        <p14:creationId xmlns:p14="http://schemas.microsoft.com/office/powerpoint/2010/main" val="176040519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733F61FD-947C-4C13-A86F-318329CE5FC9}" type="datetimeFigureOut">
              <a:rPr lang="en-US" smtClean="0"/>
              <a:t>7/30/2023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6106683-C77B-47B1-9698-0DD1C730E91B}" type="slidenum">
              <a:rPr lang="en-US" smtClean="0"/>
              <a:t>‹#›</a:t>
            </a:fld>
            <a:endParaRPr lang="en-US" dirty="0"/>
          </a:p>
        </p:txBody>
      </p:sp>
    </p:spTree>
    <p:extLst>
      <p:ext uri="{BB962C8B-B14F-4D97-AF65-F5344CB8AC3E}">
        <p14:creationId xmlns:p14="http://schemas.microsoft.com/office/powerpoint/2010/main" val="237292561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33F61FD-947C-4C13-A86F-318329CE5FC9}" type="datetimeFigureOut">
              <a:rPr lang="en-US" smtClean="0"/>
              <a:t>7/30/2023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6106683-C77B-47B1-9698-0DD1C730E91B}" type="slidenum">
              <a:rPr lang="en-US" smtClean="0"/>
              <a:t>‹#›</a:t>
            </a:fld>
            <a:endParaRPr lang="en-US" dirty="0"/>
          </a:p>
        </p:txBody>
      </p:sp>
    </p:spTree>
    <p:extLst>
      <p:ext uri="{BB962C8B-B14F-4D97-AF65-F5344CB8AC3E}">
        <p14:creationId xmlns:p14="http://schemas.microsoft.com/office/powerpoint/2010/main" val="144542896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33F61FD-947C-4C13-A86F-318329CE5FC9}" type="datetimeFigureOut">
              <a:rPr lang="en-US" smtClean="0"/>
              <a:t>7/30/2023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6106683-C77B-47B1-9698-0DD1C730E91B}" type="slidenum">
              <a:rPr lang="en-US" smtClean="0"/>
              <a:t>‹#›</a:t>
            </a:fld>
            <a:endParaRPr lang="en-US" dirty="0"/>
          </a:p>
        </p:txBody>
      </p:sp>
    </p:spTree>
    <p:extLst>
      <p:ext uri="{BB962C8B-B14F-4D97-AF65-F5344CB8AC3E}">
        <p14:creationId xmlns:p14="http://schemas.microsoft.com/office/powerpoint/2010/main" val="243494615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33F61FD-947C-4C13-A86F-318329CE5FC9}" type="datetimeFigureOut">
              <a:rPr lang="en-US" smtClean="0"/>
              <a:t>7/30/2023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6106683-C77B-47B1-9698-0DD1C730E91B}" type="slidenum">
              <a:rPr lang="en-US" smtClean="0"/>
              <a:t>‹#›</a:t>
            </a:fld>
            <a:endParaRPr lang="en-US" dirty="0"/>
          </a:p>
        </p:txBody>
      </p:sp>
    </p:spTree>
    <p:extLst>
      <p:ext uri="{BB962C8B-B14F-4D97-AF65-F5344CB8AC3E}">
        <p14:creationId xmlns:p14="http://schemas.microsoft.com/office/powerpoint/2010/main" val="64841606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33F61FD-947C-4C13-A86F-318329CE5FC9}" type="datetimeFigureOut">
              <a:rPr lang="en-US" smtClean="0"/>
              <a:t>7/30/2023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6106683-C77B-47B1-9698-0DD1C730E91B}" type="slidenum">
              <a:rPr lang="en-US" smtClean="0"/>
              <a:t>‹#›</a:t>
            </a:fld>
            <a:endParaRPr lang="en-US" dirty="0"/>
          </a:p>
        </p:txBody>
      </p:sp>
    </p:spTree>
    <p:extLst>
      <p:ext uri="{BB962C8B-B14F-4D97-AF65-F5344CB8AC3E}">
        <p14:creationId xmlns:p14="http://schemas.microsoft.com/office/powerpoint/2010/main" val="4104648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33F61FD-947C-4C13-A86F-318329CE5FC9}" type="datetimeFigureOut">
              <a:rPr lang="en-US" smtClean="0"/>
              <a:t>7/30/2023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6106683-C77B-47B1-9698-0DD1C730E91B}" type="slidenum">
              <a:rPr lang="en-US" smtClean="0"/>
              <a:t>‹#›</a:t>
            </a:fld>
            <a:endParaRPr lang="en-US" dirty="0"/>
          </a:p>
        </p:txBody>
      </p:sp>
    </p:spTree>
    <p:extLst>
      <p:ext uri="{BB962C8B-B14F-4D97-AF65-F5344CB8AC3E}">
        <p14:creationId xmlns:p14="http://schemas.microsoft.com/office/powerpoint/2010/main" val="423629591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33F61FD-947C-4C13-A86F-318329CE5FC9}" type="datetimeFigureOut">
              <a:rPr lang="en-US" smtClean="0"/>
              <a:t>7/30/2023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6106683-C77B-47B1-9698-0DD1C730E91B}" type="slidenum">
              <a:rPr lang="en-US" smtClean="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9798329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33F61FD-947C-4C13-A86F-318329CE5FC9}" type="datetimeFigureOut">
              <a:rPr lang="en-US" smtClean="0"/>
              <a:t>7/30/2023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6106683-C77B-47B1-9698-0DD1C730E91B}" type="slidenum">
              <a:rPr lang="en-US" smtClean="0"/>
              <a:t>‹#›</a:t>
            </a:fld>
            <a:endParaRPr lang="en-US" dirty="0"/>
          </a:p>
        </p:txBody>
      </p:sp>
    </p:spTree>
    <p:extLst>
      <p:ext uri="{BB962C8B-B14F-4D97-AF65-F5344CB8AC3E}">
        <p14:creationId xmlns:p14="http://schemas.microsoft.com/office/powerpoint/2010/main" val="266969972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733F61FD-947C-4C13-A86F-318329CE5FC9}" type="datetimeFigureOut">
              <a:rPr lang="en-US" smtClean="0"/>
              <a:t>7/30/2023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6106683-C77B-47B1-9698-0DD1C730E91B}" type="slidenum">
              <a:rPr lang="en-US" smtClean="0"/>
              <a:t>‹#›</a:t>
            </a:fld>
            <a:endParaRPr lang="en-US" dirty="0"/>
          </a:p>
        </p:txBody>
      </p:sp>
    </p:spTree>
    <p:extLst>
      <p:ext uri="{BB962C8B-B14F-4D97-AF65-F5344CB8AC3E}">
        <p14:creationId xmlns:p14="http://schemas.microsoft.com/office/powerpoint/2010/main" val="380902046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733F61FD-947C-4C13-A86F-318329CE5FC9}" type="datetimeFigureOut">
              <a:rPr lang="en-US" smtClean="0"/>
              <a:t>7/30/2023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6106683-C77B-47B1-9698-0DD1C730E91B}" type="slidenum">
              <a:rPr lang="en-US" smtClean="0"/>
              <a:t>‹#›</a:t>
            </a:fld>
            <a:endParaRPr lang="en-US" dirty="0"/>
          </a:p>
        </p:txBody>
      </p:sp>
    </p:spTree>
    <p:extLst>
      <p:ext uri="{BB962C8B-B14F-4D97-AF65-F5344CB8AC3E}">
        <p14:creationId xmlns:p14="http://schemas.microsoft.com/office/powerpoint/2010/main" val="105117127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F61FD-947C-4C13-A86F-318329CE5FC9}" type="datetimeFigureOut">
              <a:rPr lang="en-US" smtClean="0"/>
              <a:t>7/30/2023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6106683-C77B-47B1-9698-0DD1C730E91B}" type="slidenum">
              <a:rPr lang="en-US" smtClean="0"/>
              <a:t>‹#›</a:t>
            </a:fld>
            <a:endParaRPr lang="en-US" dirty="0"/>
          </a:p>
        </p:txBody>
      </p:sp>
    </p:spTree>
    <p:extLst>
      <p:ext uri="{BB962C8B-B14F-4D97-AF65-F5344CB8AC3E}">
        <p14:creationId xmlns:p14="http://schemas.microsoft.com/office/powerpoint/2010/main" val="217069219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F61FD-947C-4C13-A86F-318329CE5FC9}" type="datetimeFigureOut">
              <a:rPr lang="en-US" smtClean="0"/>
              <a:t>7/30/2023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6106683-C77B-47B1-9698-0DD1C730E91B}" type="slidenum">
              <a:rPr lang="en-US" smtClean="0"/>
              <a:t>‹#›</a:t>
            </a:fld>
            <a:endParaRPr lang="en-US" dirty="0"/>
          </a:p>
        </p:txBody>
      </p:sp>
    </p:spTree>
    <p:extLst>
      <p:ext uri="{BB962C8B-B14F-4D97-AF65-F5344CB8AC3E}">
        <p14:creationId xmlns:p14="http://schemas.microsoft.com/office/powerpoint/2010/main" val="115659942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88C75-72AC-15C4-6C27-534BB6C310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0CADF6-CBEF-7095-11DE-B5816E65AA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268C4B-4A40-3106-0109-5351F773DCD0}"/>
              </a:ext>
            </a:extLst>
          </p:cNvPr>
          <p:cNvSpPr>
            <a:spLocks noGrp="1"/>
          </p:cNvSpPr>
          <p:nvPr>
            <p:ph type="dt" sz="half" idx="10"/>
          </p:nvPr>
        </p:nvSpPr>
        <p:spPr/>
        <p:txBody>
          <a:bodyPr/>
          <a:lstStyle/>
          <a:p>
            <a:fld id="{AF6BE2ED-BE98-4347-A8F2-C6C9924492A3}" type="datetime1">
              <a:rPr lang="en-US" smtClean="0"/>
              <a:t>7/30/2023</a:t>
            </a:fld>
            <a:endParaRPr lang="en-US" dirty="0"/>
          </a:p>
        </p:txBody>
      </p:sp>
      <p:sp>
        <p:nvSpPr>
          <p:cNvPr id="5" name="Footer Placeholder 4">
            <a:extLst>
              <a:ext uri="{FF2B5EF4-FFF2-40B4-BE49-F238E27FC236}">
                <a16:creationId xmlns:a16="http://schemas.microsoft.com/office/drawing/2014/main" id="{18B9B06D-DBE6-2292-2A51-B9503DD7A8D8}"/>
              </a:ext>
            </a:extLst>
          </p:cNvPr>
          <p:cNvSpPr>
            <a:spLocks noGrp="1"/>
          </p:cNvSpPr>
          <p:nvPr>
            <p:ph type="ftr" sz="quarter" idx="11"/>
          </p:nvPr>
        </p:nvSpPr>
        <p:spPr/>
        <p:txBody>
          <a:bodyPr/>
          <a:lstStyle/>
          <a:p>
            <a:r>
              <a:rPr lang="en-US" dirty="0"/>
              <a:t>Prepared by G2</a:t>
            </a:r>
          </a:p>
        </p:txBody>
      </p:sp>
      <p:sp>
        <p:nvSpPr>
          <p:cNvPr id="6" name="Slide Number Placeholder 5">
            <a:extLst>
              <a:ext uri="{FF2B5EF4-FFF2-40B4-BE49-F238E27FC236}">
                <a16:creationId xmlns:a16="http://schemas.microsoft.com/office/drawing/2014/main" id="{036CC468-D376-8F5F-00EA-5685994318E2}"/>
              </a:ext>
            </a:extLst>
          </p:cNvPr>
          <p:cNvSpPr>
            <a:spLocks noGrp="1"/>
          </p:cNvSpPr>
          <p:nvPr>
            <p:ph type="sldNum" sz="quarter" idx="12"/>
          </p:nvPr>
        </p:nvSpPr>
        <p:spPr/>
        <p:txBody>
          <a:bodyPr/>
          <a:lstStyle/>
          <a:p>
            <a:fld id="{D1A4DCD3-161D-43CA-8009-995CF3531532}" type="slidenum">
              <a:rPr lang="en-US" smtClean="0"/>
              <a:t>‹#›</a:t>
            </a:fld>
            <a:endParaRPr lang="en-US" dirty="0"/>
          </a:p>
        </p:txBody>
      </p:sp>
    </p:spTree>
    <p:extLst>
      <p:ext uri="{BB962C8B-B14F-4D97-AF65-F5344CB8AC3E}">
        <p14:creationId xmlns:p14="http://schemas.microsoft.com/office/powerpoint/2010/main" val="1137075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3F61FD-947C-4C13-A86F-318329CE5FC9}" type="datetimeFigureOut">
              <a:rPr lang="en-US" smtClean="0"/>
              <a:t>7/30/2023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6106683-C77B-47B1-9698-0DD1C730E91B}" type="slidenum">
              <a:rPr lang="en-US" smtClean="0"/>
              <a:t>‹#›</a:t>
            </a:fld>
            <a:endParaRPr lang="en-US" dirty="0"/>
          </a:p>
        </p:txBody>
      </p:sp>
    </p:spTree>
    <p:extLst>
      <p:ext uri="{BB962C8B-B14F-4D97-AF65-F5344CB8AC3E}">
        <p14:creationId xmlns:p14="http://schemas.microsoft.com/office/powerpoint/2010/main" val="2739759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3F61FD-947C-4C13-A86F-318329CE5FC9}" type="datetimeFigureOut">
              <a:rPr lang="en-US" smtClean="0"/>
              <a:t>7/30/2023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6106683-C77B-47B1-9698-0DD1C730E91B}" type="slidenum">
              <a:rPr lang="en-US" smtClean="0"/>
              <a:t>‹#›</a:t>
            </a:fld>
            <a:endParaRPr lang="en-US" dirty="0"/>
          </a:p>
        </p:txBody>
      </p:sp>
    </p:spTree>
    <p:extLst>
      <p:ext uri="{BB962C8B-B14F-4D97-AF65-F5344CB8AC3E}">
        <p14:creationId xmlns:p14="http://schemas.microsoft.com/office/powerpoint/2010/main" val="3482135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3F61FD-947C-4C13-A86F-318329CE5FC9}" type="datetimeFigureOut">
              <a:rPr lang="en-US" smtClean="0"/>
              <a:t>7/30/2023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6106683-C77B-47B1-9698-0DD1C730E91B}" type="slidenum">
              <a:rPr lang="en-US" smtClean="0"/>
              <a:t>‹#›</a:t>
            </a:fld>
            <a:endParaRPr lang="en-US" dirty="0"/>
          </a:p>
        </p:txBody>
      </p:sp>
    </p:spTree>
    <p:extLst>
      <p:ext uri="{BB962C8B-B14F-4D97-AF65-F5344CB8AC3E}">
        <p14:creationId xmlns:p14="http://schemas.microsoft.com/office/powerpoint/2010/main" val="3802543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3F61FD-947C-4C13-A86F-318329CE5FC9}" type="datetimeFigureOut">
              <a:rPr lang="en-US" smtClean="0"/>
              <a:t>7/30/2023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6106683-C77B-47B1-9698-0DD1C730E91B}" type="slidenum">
              <a:rPr lang="en-US" smtClean="0"/>
              <a:t>‹#›</a:t>
            </a:fld>
            <a:endParaRPr lang="en-US" dirty="0"/>
          </a:p>
        </p:txBody>
      </p:sp>
    </p:spTree>
    <p:extLst>
      <p:ext uri="{BB962C8B-B14F-4D97-AF65-F5344CB8AC3E}">
        <p14:creationId xmlns:p14="http://schemas.microsoft.com/office/powerpoint/2010/main" val="1488266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33F61FD-947C-4C13-A86F-318329CE5FC9}" type="datetimeFigureOut">
              <a:rPr lang="en-US" smtClean="0"/>
              <a:t>7/30/2023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6106683-C77B-47B1-9698-0DD1C730E91B}" type="slidenum">
              <a:rPr lang="en-US" smtClean="0"/>
              <a:t>‹#›</a:t>
            </a:fld>
            <a:endParaRPr lang="en-US" dirty="0"/>
          </a:p>
        </p:txBody>
      </p:sp>
    </p:spTree>
    <p:extLst>
      <p:ext uri="{BB962C8B-B14F-4D97-AF65-F5344CB8AC3E}">
        <p14:creationId xmlns:p14="http://schemas.microsoft.com/office/powerpoint/2010/main" val="3823429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33F61FD-947C-4C13-A86F-318329CE5FC9}" type="datetimeFigureOut">
              <a:rPr lang="en-US" smtClean="0"/>
              <a:t>7/30/2023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6106683-C77B-47B1-9698-0DD1C730E91B}" type="slidenum">
              <a:rPr lang="en-US" smtClean="0"/>
              <a:t>‹#›</a:t>
            </a:fld>
            <a:endParaRPr lang="en-US" dirty="0"/>
          </a:p>
        </p:txBody>
      </p:sp>
    </p:spTree>
    <p:extLst>
      <p:ext uri="{BB962C8B-B14F-4D97-AF65-F5344CB8AC3E}">
        <p14:creationId xmlns:p14="http://schemas.microsoft.com/office/powerpoint/2010/main" val="1013937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slideLayout" Target="../slideLayouts/slideLayout3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20" Type="http://schemas.openxmlformats.org/officeDocument/2006/relationships/image" Target="../media/image1.png"/><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19" Type="http://schemas.openxmlformats.org/officeDocument/2006/relationships/theme" Target="../theme/theme2.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rgbClr r="0" g="0" b="0"/>
            </a:gs>
            <a:gs pos="0">
              <a:srgbClr val="FFFF00">
                <a:alpha val="34000"/>
              </a:srgbClr>
            </a:gs>
            <a:gs pos="0">
              <a:schemeClr val="bg2">
                <a:tint val="97000"/>
                <a:hueMod val="92000"/>
                <a:satMod val="169000"/>
                <a:lumMod val="164000"/>
              </a:schemeClr>
            </a:gs>
          </a:gsLst>
          <a:lin ang="6120000" scaled="1"/>
          <a:tileRect/>
        </a:gradFill>
        <a:effectLst/>
      </p:bgPr>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733F61FD-947C-4C13-A86F-318329CE5FC9}" type="datetimeFigureOut">
              <a:rPr lang="en-US" smtClean="0"/>
              <a:t>7/30/2023</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F6106683-C77B-47B1-9698-0DD1C730E91B}" type="slidenum">
              <a:rPr lang="en-US" smtClean="0"/>
              <a:t>‹#›</a:t>
            </a:fld>
            <a:endParaRPr lang="en-US" dirty="0"/>
          </a:p>
        </p:txBody>
      </p:sp>
    </p:spTree>
    <p:extLst>
      <p:ext uri="{BB962C8B-B14F-4D97-AF65-F5344CB8AC3E}">
        <p14:creationId xmlns:p14="http://schemas.microsoft.com/office/powerpoint/2010/main" val="3000440138"/>
      </p:ext>
    </p:extLst>
  </p:cSld>
  <p:clrMap bg1="dk1" tx1="lt1" bg2="dk2" tx2="lt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 id="2147483759" r:id="rId13"/>
    <p:sldLayoutId id="2147483760" r:id="rId14"/>
    <p:sldLayoutId id="2147483761" r:id="rId15"/>
    <p:sldLayoutId id="2147483762" r:id="rId16"/>
    <p:sldLayoutId id="2147483763" r:id="rId17"/>
    <p:sldLayoutId id="2147483764" r:id="rId18"/>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rgbClr r="0" g="0" b="0"/>
            </a:gs>
            <a:gs pos="0">
              <a:srgbClr val="FFFF00">
                <a:alpha val="34000"/>
              </a:srgbClr>
            </a:gs>
            <a:gs pos="0">
              <a:schemeClr val="bg2">
                <a:tint val="97000"/>
                <a:hueMod val="92000"/>
                <a:satMod val="169000"/>
                <a:lumMod val="164000"/>
              </a:schemeClr>
            </a:gs>
          </a:gsLst>
          <a:lin ang="6120000" scaled="1"/>
          <a:tileRect/>
        </a:gradFill>
        <a:effectLst/>
      </p:bgPr>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733F61FD-947C-4C13-A86F-318329CE5FC9}" type="datetimeFigureOut">
              <a:rPr lang="en-US" smtClean="0"/>
              <a:t>7/30/2023</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F6106683-C77B-47B1-9698-0DD1C730E91B}" type="slidenum">
              <a:rPr lang="en-US" smtClean="0"/>
              <a:t>‹#›</a:t>
            </a:fld>
            <a:endParaRPr lang="en-US" dirty="0"/>
          </a:p>
        </p:txBody>
      </p:sp>
    </p:spTree>
    <p:extLst>
      <p:ext uri="{BB962C8B-B14F-4D97-AF65-F5344CB8AC3E}">
        <p14:creationId xmlns:p14="http://schemas.microsoft.com/office/powerpoint/2010/main" val="673842380"/>
      </p:ext>
    </p:extLst>
  </p:cSld>
  <p:clrMap bg1="lt1" tx1="dk1" bg2="lt2" tx2="dk2" accent1="accent1" accent2="accent2" accent3="accent3" accent4="accent4" accent5="accent5" accent6="accent6" hlink="hlink" folHlink="folHlink"/>
  <p:sldLayoutIdLst>
    <p:sldLayoutId id="2147483928" r:id="rId1"/>
    <p:sldLayoutId id="2147483929" r:id="rId2"/>
    <p:sldLayoutId id="2147483930" r:id="rId3"/>
    <p:sldLayoutId id="2147483931" r:id="rId4"/>
    <p:sldLayoutId id="2147483932" r:id="rId5"/>
    <p:sldLayoutId id="2147483933" r:id="rId6"/>
    <p:sldLayoutId id="2147483934" r:id="rId7"/>
    <p:sldLayoutId id="2147483935" r:id="rId8"/>
    <p:sldLayoutId id="2147483936" r:id="rId9"/>
    <p:sldLayoutId id="2147483937" r:id="rId10"/>
    <p:sldLayoutId id="2147483938" r:id="rId11"/>
    <p:sldLayoutId id="2147483939" r:id="rId12"/>
    <p:sldLayoutId id="2147483940" r:id="rId13"/>
    <p:sldLayoutId id="2147483941" r:id="rId14"/>
    <p:sldLayoutId id="2147483942" r:id="rId15"/>
    <p:sldLayoutId id="2147483943" r:id="rId16"/>
    <p:sldLayoutId id="2147483944" r:id="rId17"/>
    <p:sldLayoutId id="2147483945"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jpg"/></Relationships>
</file>

<file path=ppt/slides/_rels/slide1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png"/><Relationship Id="rId1" Type="http://schemas.openxmlformats.org/officeDocument/2006/relationships/slideLayout" Target="../slideLayouts/slideLayout36.xml"/></Relationships>
</file>

<file path=ppt/slides/_rels/slide1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2" Type="http://schemas.openxmlformats.org/officeDocument/2006/relationships/image" Target="../media/image6.jfif"/><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xml.rels><?xml version="1.0" encoding="UTF-8" standalone="yes"?>
<Relationships xmlns="http://schemas.openxmlformats.org/package/2006/relationships"><Relationship Id="rId3" Type="http://schemas.openxmlformats.org/officeDocument/2006/relationships/image" Target="../media/image10.jfif"/><Relationship Id="rId2" Type="http://schemas.openxmlformats.org/officeDocument/2006/relationships/image" Target="../media/image9.png"/><Relationship Id="rId1" Type="http://schemas.openxmlformats.org/officeDocument/2006/relationships/slideLayout" Target="../slideLayouts/slideLayout36.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6.xml"/></Relationships>
</file>

<file path=ppt/slides/_rels/slide8.xml.rels><?xml version="1.0" encoding="UTF-8" standalone="yes"?>
<Relationships xmlns="http://schemas.openxmlformats.org/package/2006/relationships"><Relationship Id="rId3" Type="http://schemas.openxmlformats.org/officeDocument/2006/relationships/image" Target="../media/image13.jfif"/><Relationship Id="rId2" Type="http://schemas.openxmlformats.org/officeDocument/2006/relationships/image" Target="../media/image12.png"/><Relationship Id="rId1" Type="http://schemas.openxmlformats.org/officeDocument/2006/relationships/slideLayout" Target="../slideLayouts/slideLayout36.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6.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a:gsLst>
            <a:gs pos="27000">
              <a:srgbClr val="00B050"/>
            </a:gs>
            <a:gs pos="100000">
              <a:srgbClr val="FFFF00"/>
            </a:gs>
            <a:gs pos="100000">
              <a:srgbClr val="FFFF00"/>
            </a:gs>
            <a:gs pos="6000">
              <a:schemeClr val="tx2">
                <a:lumMod val="20000"/>
                <a:lumOff val="80000"/>
              </a:schemeClr>
            </a:gs>
            <a:gs pos="94000">
              <a:schemeClr val="bg2">
                <a:lumMod val="60000"/>
                <a:lumOff val="40000"/>
              </a:schemeClr>
            </a:gs>
          </a:gsLst>
          <a:lin ang="6120000" scaled="1"/>
        </a:gradFill>
        <a:effectLst/>
      </p:bgPr>
    </p:bg>
    <p:spTree>
      <p:nvGrpSpPr>
        <p:cNvPr id="1" name="Shape 114"/>
        <p:cNvGrpSpPr/>
        <p:nvPr/>
      </p:nvGrpSpPr>
      <p:grpSpPr>
        <a:xfrm>
          <a:off x="0" y="0"/>
          <a:ext cx="0" cy="0"/>
          <a:chOff x="0" y="0"/>
          <a:chExt cx="0" cy="0"/>
        </a:xfrm>
      </p:grpSpPr>
      <p:pic>
        <p:nvPicPr>
          <p:cNvPr id="26" name="Picture 25">
            <a:extLst>
              <a:ext uri="{FF2B5EF4-FFF2-40B4-BE49-F238E27FC236}">
                <a16:creationId xmlns:a16="http://schemas.microsoft.com/office/drawing/2014/main" id="{5C134B69-51B9-3965-B81F-0E7DB464E8E9}"/>
              </a:ext>
            </a:extLst>
          </p:cNvPr>
          <p:cNvPicPr>
            <a:picLocks noChangeAspect="1"/>
          </p:cNvPicPr>
          <p:nvPr/>
        </p:nvPicPr>
        <p:blipFill>
          <a:blip r:embed="rId3"/>
          <a:stretch>
            <a:fillRect/>
          </a:stretch>
        </p:blipFill>
        <p:spPr>
          <a:xfrm>
            <a:off x="505392" y="225815"/>
            <a:ext cx="1725248" cy="1636541"/>
          </a:xfrm>
          <a:prstGeom prst="rect">
            <a:avLst/>
          </a:prstGeom>
        </p:spPr>
      </p:pic>
      <p:sp>
        <p:nvSpPr>
          <p:cNvPr id="28" name="TextBox 27">
            <a:extLst>
              <a:ext uri="{FF2B5EF4-FFF2-40B4-BE49-F238E27FC236}">
                <a16:creationId xmlns:a16="http://schemas.microsoft.com/office/drawing/2014/main" id="{4EE95C13-64BF-C81E-5673-5144FBF7568B}"/>
              </a:ext>
            </a:extLst>
          </p:cNvPr>
          <p:cNvSpPr txBox="1"/>
          <p:nvPr/>
        </p:nvSpPr>
        <p:spPr>
          <a:xfrm>
            <a:off x="-606768" y="1934573"/>
            <a:ext cx="4930588" cy="400110"/>
          </a:xfrm>
          <a:prstGeom prst="rect">
            <a:avLst/>
          </a:prstGeom>
          <a:noFill/>
        </p:spPr>
        <p:txBody>
          <a:bodyPr wrap="square" rtlCol="0">
            <a:spAutoFit/>
          </a:bodyPr>
          <a:lstStyle/>
          <a:p>
            <a:pPr algn="ctr"/>
            <a:r>
              <a:rPr lang="en-US" sz="2000" dirty="0">
                <a:latin typeface="Times New Roman" panose="02020603050405020304" pitchFamily="18" charset="0"/>
                <a:cs typeface="Khmer OS Muol Light" panose="02000500000000020004" pitchFamily="2" charset="0"/>
              </a:rPr>
              <a:t>Royal University of Phnom Penh</a:t>
            </a:r>
            <a:endParaRPr lang="en-US" sz="2000" dirty="0">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F5A46310-2E57-103F-25EC-79F5A1BDD541}"/>
              </a:ext>
            </a:extLst>
          </p:cNvPr>
          <p:cNvSpPr txBox="1"/>
          <p:nvPr/>
        </p:nvSpPr>
        <p:spPr>
          <a:xfrm>
            <a:off x="964508" y="3612093"/>
            <a:ext cx="7292222" cy="2623795"/>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km-KH" sz="2800" b="1" i="0" u="none" strike="noStrike" kern="1200" normalizeH="0" baseline="0" noProof="0" dirty="0">
                <a:ln w="9525">
                  <a:solidFill>
                    <a:schemeClr val="bg1"/>
                  </a:solidFill>
                  <a:prstDash val="solid"/>
                </a:ln>
                <a:effectLst>
                  <a:outerShdw blurRad="12700" dist="38100" dir="2700000" algn="tl" rotWithShape="0">
                    <a:schemeClr val="bg1">
                      <a:lumMod val="50000"/>
                    </a:schemeClr>
                  </a:outerShdw>
                </a:effectLst>
                <a:uLnTx/>
                <a:uFillTx/>
                <a:latin typeface="Khmer Old Style" panose="02000508000000020004" pitchFamily="2" charset="0"/>
                <a:cs typeface="Khmer Old Style" panose="02000508000000020004" pitchFamily="2" charset="0"/>
              </a:rPr>
              <a:t>ដេប៉ាតឺម៉ង់ៈព័ត៌មានវិទ្យា</a:t>
            </a:r>
          </a:p>
          <a:p>
            <a:pPr defTabSz="914400">
              <a:lnSpc>
                <a:spcPct val="150000"/>
              </a:lnSpc>
              <a:defRPr/>
            </a:pPr>
            <a:r>
              <a:rPr lang="en-US" sz="2800" b="1" dirty="0">
                <a:ln w="9525">
                  <a:solidFill>
                    <a:schemeClr val="bg1"/>
                  </a:solidFill>
                  <a:prstDash val="solid"/>
                </a:ln>
                <a:effectLst>
                  <a:outerShdw blurRad="12700" dist="38100" dir="2700000" algn="tl" rotWithShape="0">
                    <a:schemeClr val="bg1">
                      <a:lumMod val="50000"/>
                    </a:schemeClr>
                  </a:outerShdw>
                </a:effectLst>
                <a:latin typeface="Khmer Old Style" panose="02000508000000020004" pitchFamily="2" charset="0"/>
                <a:cs typeface="Khmer Old Style" panose="02000508000000020004" pitchFamily="2" charset="0"/>
              </a:rPr>
              <a:t>Subject :</a:t>
            </a:r>
            <a:r>
              <a:rPr lang="km-KH" sz="2800" b="1" dirty="0">
                <a:ln w="9525">
                  <a:solidFill>
                    <a:schemeClr val="bg1"/>
                  </a:solidFill>
                  <a:prstDash val="solid"/>
                </a:ln>
                <a:effectLst>
                  <a:outerShdw blurRad="12700" dist="38100" dir="2700000" algn="tl" rotWithShape="0">
                    <a:schemeClr val="bg1">
                      <a:lumMod val="50000"/>
                    </a:schemeClr>
                  </a:outerShdw>
                </a:effectLst>
                <a:latin typeface="Khmer Old Style" panose="02000508000000020004" pitchFamily="2" charset="0"/>
                <a:cs typeface="Khmer Old Style" panose="02000508000000020004" pitchFamily="2" charset="0"/>
              </a:rPr>
              <a:t>​ </a:t>
            </a:r>
            <a:r>
              <a:rPr lang="en-US" sz="2800" b="1" dirty="0">
                <a:ln w="9525">
                  <a:solidFill>
                    <a:schemeClr val="bg1"/>
                  </a:solidFill>
                  <a:prstDash val="solid"/>
                </a:ln>
                <a:effectLst>
                  <a:outerShdw blurRad="12700" dist="38100" dir="2700000" algn="tl" rotWithShape="0">
                    <a:schemeClr val="bg1">
                      <a:lumMod val="50000"/>
                    </a:schemeClr>
                  </a:outerShdw>
                </a:effectLst>
                <a:latin typeface="Khmer Old Style" panose="02000508000000020004" pitchFamily="2" charset="0"/>
                <a:cs typeface="Khmer Old Style" panose="02000508000000020004" pitchFamily="2" charset="0"/>
              </a:rPr>
              <a:t>data communication</a:t>
            </a:r>
          </a:p>
          <a:p>
            <a:pPr defTabSz="914400">
              <a:lnSpc>
                <a:spcPct val="150000"/>
              </a:lnSpc>
              <a:defRPr/>
            </a:pPr>
            <a:r>
              <a:rPr lang="en-US" sz="2800" b="1" dirty="0">
                <a:ln w="9525">
                  <a:solidFill>
                    <a:schemeClr val="bg1"/>
                  </a:solidFill>
                  <a:prstDash val="solid"/>
                </a:ln>
                <a:effectLst>
                  <a:outerShdw blurRad="12700" dist="38100" dir="2700000" algn="tl" rotWithShape="0">
                    <a:schemeClr val="bg1">
                      <a:lumMod val="50000"/>
                    </a:schemeClr>
                  </a:outerShdw>
                </a:effectLst>
                <a:latin typeface="Khmer Old Style" panose="02000508000000020004" pitchFamily="2" charset="0"/>
                <a:cs typeface="Khmer Old Style" panose="02000508000000020004" pitchFamily="2" charset="0"/>
              </a:rPr>
              <a:t>Topic:  </a:t>
            </a:r>
            <a:r>
              <a:rPr lang="en-US" sz="2800" b="1" dirty="0">
                <a:ln w="9525">
                  <a:solidFill>
                    <a:schemeClr val="bg1"/>
                  </a:solidFill>
                  <a:prstDash val="solid"/>
                </a:ln>
                <a:solidFill>
                  <a:srgbClr val="FF0000"/>
                </a:solidFill>
                <a:effectLst>
                  <a:outerShdw blurRad="12700" dist="38100" dir="2700000" algn="tl" rotWithShape="0">
                    <a:schemeClr val="bg1">
                      <a:lumMod val="50000"/>
                    </a:schemeClr>
                  </a:outerShdw>
                </a:effectLst>
                <a:latin typeface="Khmer Old Style" panose="02000508000000020004" pitchFamily="2" charset="0"/>
                <a:cs typeface="Khmer Old Style" panose="02000508000000020004" pitchFamily="2" charset="0"/>
              </a:rPr>
              <a:t>Internet Protocol address</a:t>
            </a:r>
          </a:p>
          <a:p>
            <a:pPr defTabSz="914400">
              <a:lnSpc>
                <a:spcPct val="150000"/>
              </a:lnSpc>
              <a:defRPr/>
            </a:pPr>
            <a:endParaRPr lang="en-US" sz="2800" b="1" dirty="0">
              <a:ln w="9525">
                <a:solidFill>
                  <a:schemeClr val="bg1"/>
                </a:solidFill>
                <a:prstDash val="solid"/>
              </a:ln>
              <a:effectLst>
                <a:outerShdw blurRad="12700" dist="38100" dir="2700000" algn="tl" rotWithShape="0">
                  <a:schemeClr val="bg1">
                    <a:lumMod val="50000"/>
                  </a:schemeClr>
                </a:outerShdw>
              </a:effectLst>
              <a:latin typeface="Khmer Old Style" panose="02000508000000020004" pitchFamily="2" charset="0"/>
              <a:cs typeface="Khmer Old Style" panose="02000508000000020004" pitchFamily="2" charset="0"/>
            </a:endParaRPr>
          </a:p>
        </p:txBody>
      </p:sp>
      <p:sp>
        <p:nvSpPr>
          <p:cNvPr id="4" name="TextBox 3">
            <a:extLst>
              <a:ext uri="{FF2B5EF4-FFF2-40B4-BE49-F238E27FC236}">
                <a16:creationId xmlns:a16="http://schemas.microsoft.com/office/drawing/2014/main" id="{C62F5545-1526-D3E7-660C-6EBCE03CF8A2}"/>
              </a:ext>
            </a:extLst>
          </p:cNvPr>
          <p:cNvSpPr txBox="1"/>
          <p:nvPr/>
        </p:nvSpPr>
        <p:spPr>
          <a:xfrm>
            <a:off x="3026447" y="171230"/>
            <a:ext cx="5601222" cy="1331134"/>
          </a:xfrm>
          <a:prstGeom prst="rect">
            <a:avLst/>
          </a:prstGeom>
          <a:noFill/>
        </p:spPr>
        <p:txBody>
          <a:bodyPr wrap="square" rtlCol="0">
            <a:spAutoFit/>
          </a:bodyPr>
          <a:lstStyle/>
          <a:p>
            <a:pPr algn="ctr">
              <a:lnSpc>
                <a:spcPct val="150000"/>
              </a:lnSpc>
            </a:pPr>
            <a:r>
              <a:rPr lang="km-KH" sz="2800" b="1" dirty="0">
                <a:ln w="9525">
                  <a:solidFill>
                    <a:schemeClr val="bg1"/>
                  </a:solidFill>
                  <a:prstDash val="solid"/>
                </a:ln>
                <a:solidFill>
                  <a:schemeClr val="tx1">
                    <a:lumMod val="95000"/>
                  </a:schemeClr>
                </a:solidFill>
                <a:effectLst>
                  <a:outerShdw blurRad="12700" dist="38100" dir="2700000" algn="tl" rotWithShape="0">
                    <a:schemeClr val="accent5">
                      <a:lumMod val="60000"/>
                      <a:lumOff val="40000"/>
                    </a:schemeClr>
                  </a:outerShdw>
                </a:effectLst>
                <a:latin typeface="Khmer OS Muol Light" panose="02000500000000020004" pitchFamily="2" charset="0"/>
                <a:cs typeface="Khmer OS Muol Light" panose="02000500000000020004" pitchFamily="2" charset="0"/>
              </a:rPr>
              <a:t>ព្រះរាជាណាចក្រកម្ពុជា</a:t>
            </a:r>
            <a:br>
              <a:rPr lang="km-KH" sz="3200" b="1" dirty="0">
                <a:ln w="9525">
                  <a:solidFill>
                    <a:schemeClr val="bg1"/>
                  </a:solidFill>
                  <a:prstDash val="solid"/>
                </a:ln>
                <a:solidFill>
                  <a:schemeClr val="tx1">
                    <a:lumMod val="95000"/>
                  </a:schemeClr>
                </a:solidFill>
                <a:effectLst>
                  <a:outerShdw blurRad="12700" dist="38100" dir="2700000" algn="tl" rotWithShape="0">
                    <a:schemeClr val="accent5">
                      <a:lumMod val="60000"/>
                      <a:lumOff val="40000"/>
                    </a:schemeClr>
                  </a:outerShdw>
                </a:effectLst>
                <a:latin typeface="Khmer OS Muol Light" panose="02000500000000020004" pitchFamily="2" charset="0"/>
                <a:cs typeface="Khmer OS Muol Light" panose="02000500000000020004" pitchFamily="2" charset="0"/>
              </a:rPr>
            </a:br>
            <a:r>
              <a:rPr lang="km-KH" sz="2800" b="1" dirty="0">
                <a:ln w="9525">
                  <a:solidFill>
                    <a:schemeClr val="bg1"/>
                  </a:solidFill>
                  <a:prstDash val="solid"/>
                </a:ln>
                <a:solidFill>
                  <a:schemeClr val="tx1">
                    <a:lumMod val="95000"/>
                  </a:schemeClr>
                </a:solidFill>
                <a:effectLst>
                  <a:outerShdw blurRad="12700" dist="38100" dir="2700000" algn="tl" rotWithShape="0">
                    <a:schemeClr val="accent5">
                      <a:lumMod val="60000"/>
                      <a:lumOff val="40000"/>
                    </a:schemeClr>
                  </a:outerShdw>
                </a:effectLst>
                <a:latin typeface="Khmer OS Muol Light" panose="02000500000000020004" pitchFamily="2" charset="0"/>
                <a:cs typeface="Khmer OS Muol Light" panose="02000500000000020004" pitchFamily="2" charset="0"/>
              </a:rPr>
              <a:t>ជាតិ​ សាសនា​ ព្រះមហាក្សត្រ</a:t>
            </a:r>
            <a:endParaRPr lang="en-US" sz="3200" dirty="0">
              <a:solidFill>
                <a:schemeClr val="tx1">
                  <a:lumMod val="95000"/>
                </a:schemeClr>
              </a:solidFill>
              <a:latin typeface="Khmer OS Muol Light" panose="02000500000000020004" pitchFamily="2" charset="0"/>
              <a:cs typeface="Khmer OS Muol Light" panose="02000500000000020004" pitchFamily="2" charset="0"/>
            </a:endParaRPr>
          </a:p>
        </p:txBody>
      </p:sp>
      <p:pic>
        <p:nvPicPr>
          <p:cNvPr id="5" name="Picture 4">
            <a:extLst>
              <a:ext uri="{FF2B5EF4-FFF2-40B4-BE49-F238E27FC236}">
                <a16:creationId xmlns:a16="http://schemas.microsoft.com/office/drawing/2014/main" id="{AF7DE839-5EA1-42D1-A59E-14A98A2543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05542" y="1558816"/>
            <a:ext cx="5083215" cy="2861662"/>
          </a:xfrm>
          <a:prstGeom prst="rect">
            <a:avLst/>
          </a:prstGeom>
        </p:spPr>
      </p:pic>
      <p:grpSp>
        <p:nvGrpSpPr>
          <p:cNvPr id="7" name="Group 6">
            <a:extLst>
              <a:ext uri="{FF2B5EF4-FFF2-40B4-BE49-F238E27FC236}">
                <a16:creationId xmlns:a16="http://schemas.microsoft.com/office/drawing/2014/main" id="{80F61F7D-41A3-48AE-A2A9-AB41536E4497}"/>
              </a:ext>
            </a:extLst>
          </p:cNvPr>
          <p:cNvGrpSpPr/>
          <p:nvPr/>
        </p:nvGrpSpPr>
        <p:grpSpPr>
          <a:xfrm>
            <a:off x="11214848" y="6051177"/>
            <a:ext cx="887506" cy="671007"/>
            <a:chOff x="11214848" y="6033247"/>
            <a:chExt cx="887506" cy="671007"/>
          </a:xfrm>
        </p:grpSpPr>
        <p:sp>
          <p:nvSpPr>
            <p:cNvPr id="8" name="Heart 7">
              <a:extLst>
                <a:ext uri="{FF2B5EF4-FFF2-40B4-BE49-F238E27FC236}">
                  <a16:creationId xmlns:a16="http://schemas.microsoft.com/office/drawing/2014/main" id="{F228F13C-84F8-401C-A429-4AE452B465F8}"/>
                </a:ext>
              </a:extLst>
            </p:cNvPr>
            <p:cNvSpPr/>
            <p:nvPr/>
          </p:nvSpPr>
          <p:spPr>
            <a:xfrm>
              <a:off x="11214848" y="6033247"/>
              <a:ext cx="887506" cy="671007"/>
            </a:xfrm>
            <a:prstGeom prst="hear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dirty="0"/>
            </a:p>
          </p:txBody>
        </p:sp>
        <p:sp>
          <p:nvSpPr>
            <p:cNvPr id="9" name="TextBox 8">
              <a:extLst>
                <a:ext uri="{FF2B5EF4-FFF2-40B4-BE49-F238E27FC236}">
                  <a16:creationId xmlns:a16="http://schemas.microsoft.com/office/drawing/2014/main" id="{8D8E90DD-386A-47DA-9D8D-6BE2FC402829}"/>
                </a:ext>
              </a:extLst>
            </p:cNvPr>
            <p:cNvSpPr txBox="1"/>
            <p:nvPr/>
          </p:nvSpPr>
          <p:spPr>
            <a:xfrm>
              <a:off x="11533096" y="6175588"/>
              <a:ext cx="45720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1</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278DBA0-9E57-415F-A69E-256BED7C129F}"/>
              </a:ext>
            </a:extLst>
          </p:cNvPr>
          <p:cNvSpPr/>
          <p:nvPr/>
        </p:nvSpPr>
        <p:spPr>
          <a:xfrm>
            <a:off x="6058795" y="91438"/>
            <a:ext cx="6018453" cy="6797905"/>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anchor="ctr" anchorCtr="0" compatLnSpc="1">
            <a:prstTxWarp prst="textNoShape">
              <a:avLst/>
            </a:prstTxWarp>
          </a:bodyPr>
          <a:lstStyle/>
          <a:p>
            <a:pPr defTabSz="684213" fontAlgn="base">
              <a:lnSpc>
                <a:spcPct val="90000"/>
              </a:lnSpc>
              <a:spcBef>
                <a:spcPct val="0"/>
              </a:spcBef>
              <a:spcAft>
                <a:spcPct val="0"/>
              </a:spcAft>
            </a:pPr>
            <a:endParaRPr lang="en-US" sz="4600" dirty="0">
              <a:ln w="0"/>
              <a:solidFill>
                <a:schemeClr val="bg2">
                  <a:lumMod val="50000"/>
                </a:schemeClr>
              </a:solidFill>
              <a:effectLst>
                <a:reflection blurRad="6350" stA="53000" endA="300" endPos="35500" dir="5400000" sy="-90000" algn="bl" rotWithShape="0"/>
              </a:effectLst>
              <a:latin typeface="Times New Roman" panose="02020603050405020304" pitchFamily="18" charset="0"/>
              <a:ea typeface="ＭＳ Ｐゴシック" charset="0"/>
              <a:cs typeface="Times New Roman" panose="02020603050405020304" pitchFamily="18" charset="0"/>
            </a:endParaRPr>
          </a:p>
        </p:txBody>
      </p:sp>
      <p:sp>
        <p:nvSpPr>
          <p:cNvPr id="14" name="Rectangle 13">
            <a:extLst>
              <a:ext uri="{FF2B5EF4-FFF2-40B4-BE49-F238E27FC236}">
                <a16:creationId xmlns:a16="http://schemas.microsoft.com/office/drawing/2014/main" id="{E5698941-8F80-43BD-A84B-9469395909DF}"/>
              </a:ext>
            </a:extLst>
          </p:cNvPr>
          <p:cNvSpPr/>
          <p:nvPr/>
        </p:nvSpPr>
        <p:spPr>
          <a:xfrm>
            <a:off x="6014423" y="45719"/>
            <a:ext cx="45719" cy="685800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dirty="0">
              <a:solidFill>
                <a:srgbClr val="FF0000"/>
              </a:solidFill>
              <a:highlight>
                <a:srgbClr val="FF0000"/>
              </a:highlight>
            </a:endParaRPr>
          </a:p>
        </p:txBody>
      </p:sp>
      <p:sp>
        <p:nvSpPr>
          <p:cNvPr id="10" name="Title 1">
            <a:extLst>
              <a:ext uri="{FF2B5EF4-FFF2-40B4-BE49-F238E27FC236}">
                <a16:creationId xmlns:a16="http://schemas.microsoft.com/office/drawing/2014/main" id="{3AA18CE2-6F89-41CD-A902-EB059BED1673}"/>
              </a:ext>
            </a:extLst>
          </p:cNvPr>
          <p:cNvSpPr txBox="1">
            <a:spLocks/>
          </p:cNvSpPr>
          <p:nvPr/>
        </p:nvSpPr>
        <p:spPr>
          <a:xfrm>
            <a:off x="188710" y="93200"/>
            <a:ext cx="4150657" cy="646331"/>
          </a:xfrm>
          <a:prstGeom prst="rect">
            <a:avLst/>
          </a:prstGeom>
          <a:noFill/>
          <a:effectLst>
            <a:glow rad="63500">
              <a:schemeClr val="accent3">
                <a:satMod val="175000"/>
                <a:alpha val="40000"/>
              </a:schemeClr>
            </a:glow>
          </a:effectLst>
        </p:spPr>
        <p:txBody>
          <a:bodyPr vert="horz" wrap="square" lIns="91440" tIns="45720" rIns="91440" bIns="45720" rtlCol="0" anchor="ctr">
            <a:sp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marL="571500" indent="-571500" algn="l" defTabSz="684213" fontAlgn="base">
              <a:spcAft>
                <a:spcPct val="0"/>
              </a:spcAft>
              <a:buFont typeface="Wingdings" panose="05000000000000000000" pitchFamily="2" charset="2"/>
              <a:buChar char="v"/>
            </a:pPr>
            <a:r>
              <a:rPr lang="en-US" sz="4000" cap="none" dirty="0">
                <a:ln w="0"/>
                <a:solidFill>
                  <a:srgbClr val="FF0000"/>
                </a:solidFill>
                <a:effectLst>
                  <a:reflection blurRad="6350" stA="50000" endA="300" endPos="50000" dist="29997" dir="5400000" sy="-100000" algn="bl" rotWithShape="0"/>
                </a:effectLst>
                <a:latin typeface="Times New Roman" panose="02020603050405020304" pitchFamily="18" charset="0"/>
                <a:ea typeface="ＭＳ Ｐゴシック" charset="0"/>
                <a:cs typeface="Times New Roman" panose="02020603050405020304" pitchFamily="18" charset="0"/>
              </a:rPr>
              <a:t>ANYCAST </a:t>
            </a:r>
          </a:p>
        </p:txBody>
      </p:sp>
      <p:sp>
        <p:nvSpPr>
          <p:cNvPr id="11" name="Rectangle 10">
            <a:extLst>
              <a:ext uri="{FF2B5EF4-FFF2-40B4-BE49-F238E27FC236}">
                <a16:creationId xmlns:a16="http://schemas.microsoft.com/office/drawing/2014/main" id="{E2C3A6D0-ECC9-47BB-91AB-4FF001FD5504}"/>
              </a:ext>
            </a:extLst>
          </p:cNvPr>
          <p:cNvSpPr/>
          <p:nvPr/>
        </p:nvSpPr>
        <p:spPr>
          <a:xfrm rot="16200000" flipH="1">
            <a:off x="9049422" y="-3019797"/>
            <a:ext cx="45719" cy="6147999"/>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dirty="0">
              <a:solidFill>
                <a:srgbClr val="FF0000"/>
              </a:solidFill>
              <a:highlight>
                <a:srgbClr val="FF0000"/>
              </a:highlight>
            </a:endParaRPr>
          </a:p>
        </p:txBody>
      </p:sp>
      <p:sp>
        <p:nvSpPr>
          <p:cNvPr id="12" name="Rectangle 11">
            <a:extLst>
              <a:ext uri="{FF2B5EF4-FFF2-40B4-BE49-F238E27FC236}">
                <a16:creationId xmlns:a16="http://schemas.microsoft.com/office/drawing/2014/main" id="{53BD0B35-7409-4DF1-85F4-2319B6819E98}"/>
              </a:ext>
            </a:extLst>
          </p:cNvPr>
          <p:cNvSpPr/>
          <p:nvPr/>
        </p:nvSpPr>
        <p:spPr>
          <a:xfrm rot="16200000" flipH="1">
            <a:off x="9095141" y="3738281"/>
            <a:ext cx="45719" cy="6147999"/>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dirty="0">
              <a:solidFill>
                <a:srgbClr val="FF0000"/>
              </a:solidFill>
              <a:highlight>
                <a:srgbClr val="FF0000"/>
              </a:highlight>
            </a:endParaRPr>
          </a:p>
        </p:txBody>
      </p:sp>
      <p:sp>
        <p:nvSpPr>
          <p:cNvPr id="17" name="Rectangle 16">
            <a:extLst>
              <a:ext uri="{FF2B5EF4-FFF2-40B4-BE49-F238E27FC236}">
                <a16:creationId xmlns:a16="http://schemas.microsoft.com/office/drawing/2014/main" id="{6D25733D-3C8B-4BA5-852D-B2BEB4558E5E}"/>
              </a:ext>
            </a:extLst>
          </p:cNvPr>
          <p:cNvSpPr/>
          <p:nvPr/>
        </p:nvSpPr>
        <p:spPr>
          <a:xfrm>
            <a:off x="12088905" y="31343"/>
            <a:ext cx="45719" cy="685800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dirty="0">
              <a:solidFill>
                <a:srgbClr val="FF0000"/>
              </a:solidFill>
              <a:highlight>
                <a:srgbClr val="FF0000"/>
              </a:highlight>
            </a:endParaRPr>
          </a:p>
        </p:txBody>
      </p:sp>
      <p:sp>
        <p:nvSpPr>
          <p:cNvPr id="2" name="Rectangle 1">
            <a:extLst>
              <a:ext uri="{FF2B5EF4-FFF2-40B4-BE49-F238E27FC236}">
                <a16:creationId xmlns:a16="http://schemas.microsoft.com/office/drawing/2014/main" id="{DC1FD260-FD34-4279-B137-3259BDB8CC8D}"/>
              </a:ext>
            </a:extLst>
          </p:cNvPr>
          <p:cNvSpPr/>
          <p:nvPr/>
        </p:nvSpPr>
        <p:spPr>
          <a:xfrm>
            <a:off x="188710" y="1434353"/>
            <a:ext cx="5616388" cy="2677656"/>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An anycast address is an IP address that can be assigned to multiple devices or nodes in a network. It is a technique used in computer networking to provide a scalable and efficient way of delivering packets to the "nearest" node among a group of potential destinations.</a:t>
            </a:r>
          </a:p>
        </p:txBody>
      </p:sp>
      <p:pic>
        <p:nvPicPr>
          <p:cNvPr id="7" name="Picture 6">
            <a:extLst>
              <a:ext uri="{FF2B5EF4-FFF2-40B4-BE49-F238E27FC236}">
                <a16:creationId xmlns:a16="http://schemas.microsoft.com/office/drawing/2014/main" id="{D59D8A80-DEF4-43FB-B4DD-C4A3C55921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31422" y="213584"/>
            <a:ext cx="5826150" cy="2913075"/>
          </a:xfrm>
          <a:prstGeom prst="rect">
            <a:avLst/>
          </a:prstGeom>
        </p:spPr>
      </p:pic>
      <p:pic>
        <p:nvPicPr>
          <p:cNvPr id="19" name="Picture 18">
            <a:extLst>
              <a:ext uri="{FF2B5EF4-FFF2-40B4-BE49-F238E27FC236}">
                <a16:creationId xmlns:a16="http://schemas.microsoft.com/office/drawing/2014/main" id="{E32C1F2B-9697-4E36-AAB6-ED2C7F3869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9467" y="3429000"/>
            <a:ext cx="5337084" cy="2309775"/>
          </a:xfrm>
          <a:prstGeom prst="rect">
            <a:avLst/>
          </a:prstGeom>
        </p:spPr>
      </p:pic>
      <p:grpSp>
        <p:nvGrpSpPr>
          <p:cNvPr id="21" name="Group 20">
            <a:extLst>
              <a:ext uri="{FF2B5EF4-FFF2-40B4-BE49-F238E27FC236}">
                <a16:creationId xmlns:a16="http://schemas.microsoft.com/office/drawing/2014/main" id="{4265FC37-E19B-4D18-AA83-3F90EA35C66C}"/>
              </a:ext>
            </a:extLst>
          </p:cNvPr>
          <p:cNvGrpSpPr/>
          <p:nvPr/>
        </p:nvGrpSpPr>
        <p:grpSpPr>
          <a:xfrm>
            <a:off x="11214848" y="6033247"/>
            <a:ext cx="887506" cy="671007"/>
            <a:chOff x="11214848" y="6033247"/>
            <a:chExt cx="887506" cy="671007"/>
          </a:xfrm>
        </p:grpSpPr>
        <p:sp>
          <p:nvSpPr>
            <p:cNvPr id="22" name="Heart 21">
              <a:extLst>
                <a:ext uri="{FF2B5EF4-FFF2-40B4-BE49-F238E27FC236}">
                  <a16:creationId xmlns:a16="http://schemas.microsoft.com/office/drawing/2014/main" id="{4A31715F-3ED4-421E-963C-78806BC04AE8}"/>
                </a:ext>
              </a:extLst>
            </p:cNvPr>
            <p:cNvSpPr/>
            <p:nvPr/>
          </p:nvSpPr>
          <p:spPr>
            <a:xfrm>
              <a:off x="11214848" y="6033247"/>
              <a:ext cx="887506" cy="671007"/>
            </a:xfrm>
            <a:prstGeom prst="hear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dirty="0"/>
            </a:p>
          </p:txBody>
        </p:sp>
        <p:sp>
          <p:nvSpPr>
            <p:cNvPr id="23" name="TextBox 22">
              <a:extLst>
                <a:ext uri="{FF2B5EF4-FFF2-40B4-BE49-F238E27FC236}">
                  <a16:creationId xmlns:a16="http://schemas.microsoft.com/office/drawing/2014/main" id="{F801664D-48A0-4BFA-B6C3-563876E60C7B}"/>
                </a:ext>
              </a:extLst>
            </p:cNvPr>
            <p:cNvSpPr txBox="1"/>
            <p:nvPr/>
          </p:nvSpPr>
          <p:spPr>
            <a:xfrm>
              <a:off x="11452805" y="6192840"/>
              <a:ext cx="45720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10</a:t>
              </a:r>
            </a:p>
          </p:txBody>
        </p:sp>
      </p:grpSp>
    </p:spTree>
    <p:extLst>
      <p:ext uri="{BB962C8B-B14F-4D97-AF65-F5344CB8AC3E}">
        <p14:creationId xmlns:p14="http://schemas.microsoft.com/office/powerpoint/2010/main" val="3877312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4265FC37-E19B-4D18-AA83-3F90EA35C66C}"/>
              </a:ext>
            </a:extLst>
          </p:cNvPr>
          <p:cNvGrpSpPr/>
          <p:nvPr/>
        </p:nvGrpSpPr>
        <p:grpSpPr>
          <a:xfrm>
            <a:off x="11214848" y="6033247"/>
            <a:ext cx="887506" cy="671007"/>
            <a:chOff x="11214848" y="6033247"/>
            <a:chExt cx="887506" cy="671007"/>
          </a:xfrm>
        </p:grpSpPr>
        <p:sp>
          <p:nvSpPr>
            <p:cNvPr id="22" name="Heart 21">
              <a:extLst>
                <a:ext uri="{FF2B5EF4-FFF2-40B4-BE49-F238E27FC236}">
                  <a16:creationId xmlns:a16="http://schemas.microsoft.com/office/drawing/2014/main" id="{4A31715F-3ED4-421E-963C-78806BC04AE8}"/>
                </a:ext>
              </a:extLst>
            </p:cNvPr>
            <p:cNvSpPr/>
            <p:nvPr/>
          </p:nvSpPr>
          <p:spPr>
            <a:xfrm>
              <a:off x="11214848" y="6033247"/>
              <a:ext cx="887506" cy="671007"/>
            </a:xfrm>
            <a:prstGeom prst="hear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dirty="0"/>
            </a:p>
          </p:txBody>
        </p:sp>
        <p:sp>
          <p:nvSpPr>
            <p:cNvPr id="23" name="TextBox 22">
              <a:extLst>
                <a:ext uri="{FF2B5EF4-FFF2-40B4-BE49-F238E27FC236}">
                  <a16:creationId xmlns:a16="http://schemas.microsoft.com/office/drawing/2014/main" id="{F801664D-48A0-4BFA-B6C3-563876E60C7B}"/>
                </a:ext>
              </a:extLst>
            </p:cNvPr>
            <p:cNvSpPr txBox="1"/>
            <p:nvPr/>
          </p:nvSpPr>
          <p:spPr>
            <a:xfrm>
              <a:off x="11533096" y="6175588"/>
              <a:ext cx="45720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10</a:t>
              </a:r>
            </a:p>
          </p:txBody>
        </p:sp>
      </p:grpSp>
      <p:pic>
        <p:nvPicPr>
          <p:cNvPr id="16" name="Picture 15">
            <a:extLst>
              <a:ext uri="{FF2B5EF4-FFF2-40B4-BE49-F238E27FC236}">
                <a16:creationId xmlns:a16="http://schemas.microsoft.com/office/drawing/2014/main" id="{3078BA65-F225-4FC9-A0A9-9DD4FF2F8A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5193"/>
            <a:ext cx="12192000" cy="6858000"/>
          </a:xfrm>
          <a:prstGeom prst="rect">
            <a:avLst/>
          </a:prstGeom>
        </p:spPr>
      </p:pic>
      <p:grpSp>
        <p:nvGrpSpPr>
          <p:cNvPr id="18" name="Group 17">
            <a:extLst>
              <a:ext uri="{FF2B5EF4-FFF2-40B4-BE49-F238E27FC236}">
                <a16:creationId xmlns:a16="http://schemas.microsoft.com/office/drawing/2014/main" id="{4C3477BD-F983-494B-800E-F70B3F38BE29}"/>
              </a:ext>
            </a:extLst>
          </p:cNvPr>
          <p:cNvGrpSpPr/>
          <p:nvPr/>
        </p:nvGrpSpPr>
        <p:grpSpPr>
          <a:xfrm>
            <a:off x="11214848" y="6121800"/>
            <a:ext cx="887506" cy="671007"/>
            <a:chOff x="11214848" y="6033247"/>
            <a:chExt cx="887506" cy="671007"/>
          </a:xfrm>
        </p:grpSpPr>
        <p:sp>
          <p:nvSpPr>
            <p:cNvPr id="20" name="Heart 19">
              <a:extLst>
                <a:ext uri="{FF2B5EF4-FFF2-40B4-BE49-F238E27FC236}">
                  <a16:creationId xmlns:a16="http://schemas.microsoft.com/office/drawing/2014/main" id="{8A3EDEE1-3E4B-41CB-82F7-0150CCDCBCE4}"/>
                </a:ext>
              </a:extLst>
            </p:cNvPr>
            <p:cNvSpPr/>
            <p:nvPr/>
          </p:nvSpPr>
          <p:spPr>
            <a:xfrm>
              <a:off x="11214848" y="6033247"/>
              <a:ext cx="887506" cy="671007"/>
            </a:xfrm>
            <a:prstGeom prst="hear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dirty="0"/>
            </a:p>
          </p:txBody>
        </p:sp>
        <p:sp>
          <p:nvSpPr>
            <p:cNvPr id="24" name="TextBox 23">
              <a:extLst>
                <a:ext uri="{FF2B5EF4-FFF2-40B4-BE49-F238E27FC236}">
                  <a16:creationId xmlns:a16="http://schemas.microsoft.com/office/drawing/2014/main" id="{AFEF97D3-7E9C-4647-9BFA-A04F2534386C}"/>
                </a:ext>
              </a:extLst>
            </p:cNvPr>
            <p:cNvSpPr txBox="1"/>
            <p:nvPr/>
          </p:nvSpPr>
          <p:spPr>
            <a:xfrm>
              <a:off x="11452805" y="6192840"/>
              <a:ext cx="457200" cy="369332"/>
            </a:xfrm>
            <a:prstGeom prst="rect">
              <a:avLst/>
            </a:prstGeom>
            <a:noFill/>
          </p:spPr>
          <p:txBody>
            <a:bodyPr wrap="square" rtlCol="0">
              <a:spAutoFit/>
            </a:bodyPr>
            <a:lstStyle/>
            <a:p>
              <a:r>
                <a:rPr lang="en-US" dirty="0">
                  <a:solidFill>
                    <a:schemeClr val="bg1">
                      <a:lumMod val="95000"/>
                    </a:schemeClr>
                  </a:solidFill>
                  <a:latin typeface="Times New Roman" panose="02020603050405020304" pitchFamily="18" charset="0"/>
                  <a:cs typeface="Times New Roman" panose="02020603050405020304" pitchFamily="18" charset="0"/>
                </a:rPr>
                <a:t>11</a:t>
              </a:r>
            </a:p>
          </p:txBody>
        </p:sp>
      </p:grpSp>
    </p:spTree>
    <p:extLst>
      <p:ext uri="{BB962C8B-B14F-4D97-AF65-F5344CB8AC3E}">
        <p14:creationId xmlns:p14="http://schemas.microsoft.com/office/powerpoint/2010/main" val="1474247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F22086F6-EE6D-492C-B3D8-004904215DD0}"/>
              </a:ext>
            </a:extLst>
          </p:cNvPr>
          <p:cNvGrpSpPr/>
          <p:nvPr/>
        </p:nvGrpSpPr>
        <p:grpSpPr>
          <a:xfrm>
            <a:off x="-121383" y="-231781"/>
            <a:ext cx="7730961" cy="6936035"/>
            <a:chOff x="53193" y="-152203"/>
            <a:chExt cx="7688130" cy="6862458"/>
          </a:xfrm>
        </p:grpSpPr>
        <p:sp>
          <p:nvSpPr>
            <p:cNvPr id="3" name="Rectangle 2">
              <a:extLst>
                <a:ext uri="{FF2B5EF4-FFF2-40B4-BE49-F238E27FC236}">
                  <a16:creationId xmlns:a16="http://schemas.microsoft.com/office/drawing/2014/main" id="{66C90B13-9FF6-45AE-BDA0-D8BBBDD80AC2}"/>
                </a:ext>
              </a:extLst>
            </p:cNvPr>
            <p:cNvSpPr/>
            <p:nvPr/>
          </p:nvSpPr>
          <p:spPr>
            <a:xfrm>
              <a:off x="53193" y="-152203"/>
              <a:ext cx="7046258" cy="6862458"/>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anchor="ctr" anchorCtr="0" compatLnSpc="1">
              <a:prstTxWarp prst="textNoShape">
                <a:avLst/>
              </a:prstTxWarp>
            </a:bodyPr>
            <a:lstStyle/>
            <a:p>
              <a:pPr defTabSz="684213" fontAlgn="base">
                <a:lnSpc>
                  <a:spcPct val="90000"/>
                </a:lnSpc>
                <a:spcBef>
                  <a:spcPct val="0"/>
                </a:spcBef>
                <a:spcAft>
                  <a:spcPct val="0"/>
                </a:spcAft>
              </a:pPr>
              <a:endParaRPr lang="en-US" sz="4600" dirty="0">
                <a:ln w="0"/>
                <a:solidFill>
                  <a:schemeClr val="bg2">
                    <a:lumMod val="50000"/>
                  </a:schemeClr>
                </a:solidFill>
                <a:effectLst>
                  <a:reflection blurRad="6350" stA="53000" endA="300" endPos="35500" dir="5400000" sy="-90000" algn="bl" rotWithShape="0"/>
                </a:effectLst>
                <a:latin typeface="Times New Roman" panose="02020603050405020304" pitchFamily="18" charset="0"/>
                <a:ea typeface="ＭＳ Ｐゴシック" charset="0"/>
                <a:cs typeface="Times New Roman" panose="02020603050405020304" pitchFamily="18" charset="0"/>
              </a:endParaRPr>
            </a:p>
          </p:txBody>
        </p:sp>
        <p:sp>
          <p:nvSpPr>
            <p:cNvPr id="6" name="TextBox 5">
              <a:extLst>
                <a:ext uri="{FF2B5EF4-FFF2-40B4-BE49-F238E27FC236}">
                  <a16:creationId xmlns:a16="http://schemas.microsoft.com/office/drawing/2014/main" id="{8933EEF9-277B-4F89-8924-B33E08B71362}"/>
                </a:ext>
              </a:extLst>
            </p:cNvPr>
            <p:cNvSpPr txBox="1"/>
            <p:nvPr/>
          </p:nvSpPr>
          <p:spPr>
            <a:xfrm>
              <a:off x="528358" y="229234"/>
              <a:ext cx="2719667" cy="646331"/>
            </a:xfrm>
            <a:prstGeom prst="rect">
              <a:avLst/>
            </a:prstGeom>
            <a:noFill/>
          </p:spPr>
          <p:txBody>
            <a:bodyPr wrap="square" rtlCol="0">
              <a:spAutoFit/>
            </a:bodyPr>
            <a:lstStyle/>
            <a:p>
              <a:pPr defTabSz="684213" fontAlgn="base">
                <a:lnSpc>
                  <a:spcPct val="90000"/>
                </a:lnSpc>
                <a:spcBef>
                  <a:spcPct val="0"/>
                </a:spcBef>
                <a:spcAft>
                  <a:spcPct val="0"/>
                </a:spcAft>
              </a:pPr>
              <a:r>
                <a:rPr lang="en-US" sz="4000" dirty="0">
                  <a:ln w="0"/>
                  <a:solidFill>
                    <a:schemeClr val="bg2">
                      <a:lumMod val="50000"/>
                    </a:schemeClr>
                  </a:solidFill>
                  <a:effectLst>
                    <a:reflection blurRad="6350" stA="53000" endA="300" endPos="35500" dir="5400000" sy="-90000" algn="bl" rotWithShape="0"/>
                  </a:effectLst>
                  <a:latin typeface="Times New Roman" panose="02020603050405020304" pitchFamily="18" charset="0"/>
                  <a:ea typeface="ＭＳ Ｐゴシック" charset="0"/>
                  <a:cs typeface="Times New Roman" panose="02020603050405020304" pitchFamily="18" charset="0"/>
                </a:rPr>
                <a:t>IP address </a:t>
              </a:r>
            </a:p>
          </p:txBody>
        </p:sp>
        <p:sp>
          <p:nvSpPr>
            <p:cNvPr id="11" name="TextBox 10">
              <a:extLst>
                <a:ext uri="{FF2B5EF4-FFF2-40B4-BE49-F238E27FC236}">
                  <a16:creationId xmlns:a16="http://schemas.microsoft.com/office/drawing/2014/main" id="{8BFB65D9-8433-4636-BCE4-01FD33341F2C}"/>
                </a:ext>
              </a:extLst>
            </p:cNvPr>
            <p:cNvSpPr txBox="1"/>
            <p:nvPr/>
          </p:nvSpPr>
          <p:spPr>
            <a:xfrm>
              <a:off x="902072" y="1046528"/>
              <a:ext cx="6220386" cy="1865126"/>
            </a:xfrm>
            <a:prstGeom prst="rect">
              <a:avLst/>
            </a:prstGeom>
            <a:noFill/>
          </p:spPr>
          <p:txBody>
            <a:bodyPr wrap="square" rtlCol="0">
              <a:spAutoFit/>
            </a:bodyPr>
            <a:lstStyle/>
            <a:p>
              <a:pPr marL="457200" indent="-457200" defTabSz="684213" fontAlgn="base">
                <a:lnSpc>
                  <a:spcPct val="90000"/>
                </a:lnSpc>
                <a:spcBef>
                  <a:spcPct val="0"/>
                </a:spcBef>
                <a:spcAft>
                  <a:spcPct val="0"/>
                </a:spcAft>
                <a:buFont typeface="Wingdings" panose="05000000000000000000" pitchFamily="2" charset="2"/>
                <a:buChar char="§"/>
              </a:pPr>
              <a:r>
                <a:rPr lang="en-US" sz="3200" dirty="0">
                  <a:latin typeface="Times New Roman" panose="02020603050405020304" pitchFamily="18" charset="0"/>
                  <a:ea typeface="ＭＳ Ｐゴシック" charset="0"/>
                  <a:cs typeface="Times New Roman" panose="02020603050405020304" pitchFamily="18" charset="0"/>
                </a:rPr>
                <a:t>IP address (IP)  is a unique </a:t>
              </a:r>
              <a:r>
                <a:rPr lang="en-US" sz="2800" b="1" dirty="0">
                  <a:latin typeface="Times New Roman" panose="02020603050405020304" pitchFamily="18" charset="0"/>
                  <a:ea typeface="ＭＳ Ｐゴシック" charset="0"/>
                  <a:cs typeface="Times New Roman" panose="02020603050405020304" pitchFamily="18" charset="0"/>
                </a:rPr>
                <a:t>numerical</a:t>
              </a:r>
              <a:r>
                <a:rPr lang="en-US" sz="3200" dirty="0">
                  <a:latin typeface="Times New Roman" panose="02020603050405020304" pitchFamily="18" charset="0"/>
                  <a:ea typeface="ＭＳ Ｐゴシック" charset="0"/>
                  <a:cs typeface="Times New Roman" panose="02020603050405020304" pitchFamily="18" charset="0"/>
                </a:rPr>
                <a:t> identifier for every device or network that </a:t>
              </a:r>
              <a:r>
                <a:rPr lang="en-US" sz="2800" b="1" dirty="0">
                  <a:latin typeface="Times New Roman" panose="02020603050405020304" pitchFamily="18" charset="0"/>
                  <a:ea typeface="ＭＳ Ｐゴシック" charset="0"/>
                  <a:cs typeface="Times New Roman" panose="02020603050405020304" pitchFamily="18" charset="0"/>
                </a:rPr>
                <a:t>connects</a:t>
              </a:r>
              <a:r>
                <a:rPr lang="en-US" sz="3200" dirty="0">
                  <a:latin typeface="Times New Roman" panose="02020603050405020304" pitchFamily="18" charset="0"/>
                  <a:ea typeface="ＭＳ Ｐゴシック" charset="0"/>
                  <a:cs typeface="Times New Roman" panose="02020603050405020304" pitchFamily="18" charset="0"/>
                </a:rPr>
                <a:t> to the internet </a:t>
              </a:r>
            </a:p>
          </p:txBody>
        </p:sp>
        <p:sp>
          <p:nvSpPr>
            <p:cNvPr id="14" name="TextBox 13">
              <a:extLst>
                <a:ext uri="{FF2B5EF4-FFF2-40B4-BE49-F238E27FC236}">
                  <a16:creationId xmlns:a16="http://schemas.microsoft.com/office/drawing/2014/main" id="{0E4287B2-42EB-40F5-A40D-97438F0793E7}"/>
                </a:ext>
              </a:extLst>
            </p:cNvPr>
            <p:cNvSpPr txBox="1"/>
            <p:nvPr/>
          </p:nvSpPr>
          <p:spPr>
            <a:xfrm>
              <a:off x="1520937" y="3370220"/>
              <a:ext cx="6220386" cy="537351"/>
            </a:xfrm>
            <a:prstGeom prst="rect">
              <a:avLst/>
            </a:prstGeom>
            <a:noFill/>
          </p:spPr>
          <p:txBody>
            <a:bodyPr wrap="square" rtlCol="0">
              <a:spAutoFit/>
            </a:bodyPr>
            <a:lstStyle/>
            <a:p>
              <a:pPr marL="457200" indent="-457200" defTabSz="684213" fontAlgn="base">
                <a:lnSpc>
                  <a:spcPct val="90000"/>
                </a:lnSpc>
                <a:spcBef>
                  <a:spcPct val="0"/>
                </a:spcBef>
                <a:spcAft>
                  <a:spcPct val="0"/>
                </a:spcAft>
                <a:buFont typeface="Wingdings" panose="05000000000000000000" pitchFamily="2" charset="2"/>
                <a:buChar char="ü"/>
              </a:pPr>
              <a:r>
                <a:rPr lang="en-US" sz="3200" dirty="0">
                  <a:latin typeface="Times New Roman" panose="02020603050405020304" pitchFamily="18" charset="0"/>
                  <a:ea typeface="ＭＳ Ｐゴシック" charset="0"/>
                  <a:cs typeface="Times New Roman" panose="02020603050405020304" pitchFamily="18" charset="0"/>
                </a:rPr>
                <a:t>IPV4</a:t>
              </a:r>
            </a:p>
          </p:txBody>
        </p:sp>
        <p:sp>
          <p:nvSpPr>
            <p:cNvPr id="15" name="TextBox 14">
              <a:extLst>
                <a:ext uri="{FF2B5EF4-FFF2-40B4-BE49-F238E27FC236}">
                  <a16:creationId xmlns:a16="http://schemas.microsoft.com/office/drawing/2014/main" id="{0C5A9BA3-F9D3-487F-9CFF-CFF5E6C27220}"/>
                </a:ext>
              </a:extLst>
            </p:cNvPr>
            <p:cNvSpPr txBox="1"/>
            <p:nvPr/>
          </p:nvSpPr>
          <p:spPr>
            <a:xfrm>
              <a:off x="1520937" y="4085052"/>
              <a:ext cx="6220386" cy="537351"/>
            </a:xfrm>
            <a:prstGeom prst="rect">
              <a:avLst/>
            </a:prstGeom>
            <a:noFill/>
          </p:spPr>
          <p:txBody>
            <a:bodyPr wrap="square" rtlCol="0">
              <a:spAutoFit/>
            </a:bodyPr>
            <a:lstStyle/>
            <a:p>
              <a:pPr marL="457200" indent="-457200" defTabSz="684213" fontAlgn="base">
                <a:lnSpc>
                  <a:spcPct val="90000"/>
                </a:lnSpc>
                <a:spcBef>
                  <a:spcPct val="0"/>
                </a:spcBef>
                <a:spcAft>
                  <a:spcPct val="0"/>
                </a:spcAft>
                <a:buFont typeface="Wingdings" panose="05000000000000000000" pitchFamily="2" charset="2"/>
                <a:buChar char="ü"/>
              </a:pPr>
              <a:r>
                <a:rPr lang="en-US" sz="3200" dirty="0">
                  <a:latin typeface="Times New Roman" panose="02020603050405020304" pitchFamily="18" charset="0"/>
                  <a:ea typeface="ＭＳ Ｐゴシック" charset="0"/>
                  <a:cs typeface="Times New Roman" panose="02020603050405020304" pitchFamily="18" charset="0"/>
                </a:rPr>
                <a:t>IPV6</a:t>
              </a:r>
            </a:p>
          </p:txBody>
        </p:sp>
      </p:grpSp>
      <p:sp>
        <p:nvSpPr>
          <p:cNvPr id="16" name="Rectangle 15">
            <a:extLst>
              <a:ext uri="{FF2B5EF4-FFF2-40B4-BE49-F238E27FC236}">
                <a16:creationId xmlns:a16="http://schemas.microsoft.com/office/drawing/2014/main" id="{92F705D5-9D93-4401-849F-FB250E3AA776}"/>
              </a:ext>
            </a:extLst>
          </p:cNvPr>
          <p:cNvSpPr/>
          <p:nvPr/>
        </p:nvSpPr>
        <p:spPr>
          <a:xfrm>
            <a:off x="6918411" y="0"/>
            <a:ext cx="45719" cy="685800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dirty="0">
              <a:solidFill>
                <a:srgbClr val="FF0000"/>
              </a:solidFill>
              <a:highlight>
                <a:srgbClr val="FF0000"/>
              </a:highlight>
            </a:endParaRPr>
          </a:p>
        </p:txBody>
      </p:sp>
      <p:pic>
        <p:nvPicPr>
          <p:cNvPr id="4" name="Picture 3">
            <a:extLst>
              <a:ext uri="{FF2B5EF4-FFF2-40B4-BE49-F238E27FC236}">
                <a16:creationId xmlns:a16="http://schemas.microsoft.com/office/drawing/2014/main" id="{68419BA4-3D39-4E58-B0B1-7BFFD8FBF7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7265" y="979802"/>
            <a:ext cx="5007936" cy="3332554"/>
          </a:xfrm>
          <a:prstGeom prst="rect">
            <a:avLst/>
          </a:prstGeom>
        </p:spPr>
      </p:pic>
      <p:grpSp>
        <p:nvGrpSpPr>
          <p:cNvPr id="7" name="Group 6">
            <a:extLst>
              <a:ext uri="{FF2B5EF4-FFF2-40B4-BE49-F238E27FC236}">
                <a16:creationId xmlns:a16="http://schemas.microsoft.com/office/drawing/2014/main" id="{D713D908-B217-4683-821C-50788A2D2709}"/>
              </a:ext>
            </a:extLst>
          </p:cNvPr>
          <p:cNvGrpSpPr/>
          <p:nvPr/>
        </p:nvGrpSpPr>
        <p:grpSpPr>
          <a:xfrm>
            <a:off x="11214848" y="6033247"/>
            <a:ext cx="887506" cy="671007"/>
            <a:chOff x="11214848" y="6033247"/>
            <a:chExt cx="887506" cy="671007"/>
          </a:xfrm>
        </p:grpSpPr>
        <p:sp>
          <p:nvSpPr>
            <p:cNvPr id="2" name="Heart 1">
              <a:extLst>
                <a:ext uri="{FF2B5EF4-FFF2-40B4-BE49-F238E27FC236}">
                  <a16:creationId xmlns:a16="http://schemas.microsoft.com/office/drawing/2014/main" id="{1D38CBFC-5562-4547-BFDB-A5EDE6F4AEC0}"/>
                </a:ext>
              </a:extLst>
            </p:cNvPr>
            <p:cNvSpPr/>
            <p:nvPr/>
          </p:nvSpPr>
          <p:spPr>
            <a:xfrm>
              <a:off x="11214848" y="6033247"/>
              <a:ext cx="887506" cy="671007"/>
            </a:xfrm>
            <a:prstGeom prst="hear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dirty="0"/>
            </a:p>
          </p:txBody>
        </p:sp>
        <p:sp>
          <p:nvSpPr>
            <p:cNvPr id="5" name="TextBox 4">
              <a:extLst>
                <a:ext uri="{FF2B5EF4-FFF2-40B4-BE49-F238E27FC236}">
                  <a16:creationId xmlns:a16="http://schemas.microsoft.com/office/drawing/2014/main" id="{655A4C2F-7082-4CB1-B82D-E38EDEC42FEB}"/>
                </a:ext>
              </a:extLst>
            </p:cNvPr>
            <p:cNvSpPr txBox="1"/>
            <p:nvPr/>
          </p:nvSpPr>
          <p:spPr>
            <a:xfrm>
              <a:off x="11533096" y="6175588"/>
              <a:ext cx="45720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2</a:t>
              </a:r>
            </a:p>
          </p:txBody>
        </p:sp>
      </p:grpSp>
    </p:spTree>
    <p:extLst>
      <p:ext uri="{BB962C8B-B14F-4D97-AF65-F5344CB8AC3E}">
        <p14:creationId xmlns:p14="http://schemas.microsoft.com/office/powerpoint/2010/main" val="471974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760B122-4541-44C8-83C0-C386FCF2B4B3}"/>
              </a:ext>
            </a:extLst>
          </p:cNvPr>
          <p:cNvSpPr>
            <a:spLocks noGrp="1"/>
          </p:cNvSpPr>
          <p:nvPr>
            <p:ph type="title"/>
          </p:nvPr>
        </p:nvSpPr>
        <p:spPr>
          <a:xfrm>
            <a:off x="215155" y="181508"/>
            <a:ext cx="1891552" cy="646331"/>
          </a:xfrm>
          <a:noFill/>
          <a:effectLst>
            <a:glow rad="63500">
              <a:schemeClr val="accent3">
                <a:satMod val="175000"/>
                <a:alpha val="40000"/>
              </a:schemeClr>
            </a:glow>
          </a:effectLst>
        </p:spPr>
        <p:txBody>
          <a:bodyPr wrap="square" rtlCol="0">
            <a:spAutoFit/>
          </a:bodyPr>
          <a:lstStyle/>
          <a:p>
            <a:pPr marL="571500" indent="-571500" algn="l" defTabSz="684213" fontAlgn="base">
              <a:spcAft>
                <a:spcPct val="0"/>
              </a:spcAft>
              <a:buFont typeface="Wingdings" panose="05000000000000000000" pitchFamily="2" charset="2"/>
              <a:buChar char="ü"/>
            </a:pPr>
            <a:r>
              <a:rPr lang="en-US" sz="4000" dirty="0">
                <a:ln w="0"/>
                <a:solidFill>
                  <a:schemeClr val="bg2">
                    <a:lumMod val="50000"/>
                  </a:schemeClr>
                </a:solidFill>
                <a:effectLst>
                  <a:reflection blurRad="6350" stA="50000" endA="300" endPos="50000" dist="29997" dir="5400000" sy="-100000" algn="bl" rotWithShape="0"/>
                </a:effectLst>
                <a:latin typeface="Times New Roman" panose="02020603050405020304" pitchFamily="18" charset="0"/>
                <a:ea typeface="ＭＳ Ｐゴシック" charset="0"/>
                <a:cs typeface="Times New Roman" panose="02020603050405020304" pitchFamily="18" charset="0"/>
              </a:rPr>
              <a:t>ipv4</a:t>
            </a:r>
          </a:p>
        </p:txBody>
      </p:sp>
      <p:sp>
        <p:nvSpPr>
          <p:cNvPr id="8" name="Rectangle 7">
            <a:extLst>
              <a:ext uri="{FF2B5EF4-FFF2-40B4-BE49-F238E27FC236}">
                <a16:creationId xmlns:a16="http://schemas.microsoft.com/office/drawing/2014/main" id="{F278DBA0-9E57-415F-A69E-256BED7C129F}"/>
              </a:ext>
            </a:extLst>
          </p:cNvPr>
          <p:cNvSpPr/>
          <p:nvPr/>
        </p:nvSpPr>
        <p:spPr>
          <a:xfrm>
            <a:off x="5486400" y="58270"/>
            <a:ext cx="6553200" cy="6741459"/>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anchor="ctr" anchorCtr="0" compatLnSpc="1">
            <a:prstTxWarp prst="textNoShape">
              <a:avLst/>
            </a:prstTxWarp>
          </a:bodyPr>
          <a:lstStyle/>
          <a:p>
            <a:pPr defTabSz="684213" fontAlgn="base">
              <a:lnSpc>
                <a:spcPct val="90000"/>
              </a:lnSpc>
              <a:spcBef>
                <a:spcPct val="0"/>
              </a:spcBef>
              <a:spcAft>
                <a:spcPct val="0"/>
              </a:spcAft>
            </a:pPr>
            <a:endParaRPr lang="en-US" sz="4600" dirty="0">
              <a:ln w="0"/>
              <a:solidFill>
                <a:schemeClr val="bg2">
                  <a:lumMod val="50000"/>
                </a:schemeClr>
              </a:solidFill>
              <a:effectLst>
                <a:reflection blurRad="6350" stA="53000" endA="300" endPos="35500" dir="5400000" sy="-90000" algn="bl" rotWithShape="0"/>
              </a:effectLst>
              <a:latin typeface="Times New Roman" panose="02020603050405020304" pitchFamily="18" charset="0"/>
              <a:ea typeface="ＭＳ Ｐゴシック" charset="0"/>
              <a:cs typeface="Times New Roman" panose="02020603050405020304" pitchFamily="18" charset="0"/>
            </a:endParaRPr>
          </a:p>
        </p:txBody>
      </p:sp>
      <p:pic>
        <p:nvPicPr>
          <p:cNvPr id="13" name="Picture 2">
            <a:extLst>
              <a:ext uri="{FF2B5EF4-FFF2-40B4-BE49-F238E27FC236}">
                <a16:creationId xmlns:a16="http://schemas.microsoft.com/office/drawing/2014/main" id="{83D04A03-ECB9-4788-8DC1-66BA3350E0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4665" y="404834"/>
            <a:ext cx="5939632" cy="57001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Rectangle 13">
            <a:extLst>
              <a:ext uri="{FF2B5EF4-FFF2-40B4-BE49-F238E27FC236}">
                <a16:creationId xmlns:a16="http://schemas.microsoft.com/office/drawing/2014/main" id="{E5698941-8F80-43BD-A84B-9469395909DF}"/>
              </a:ext>
            </a:extLst>
          </p:cNvPr>
          <p:cNvSpPr/>
          <p:nvPr/>
        </p:nvSpPr>
        <p:spPr>
          <a:xfrm>
            <a:off x="5486400" y="0"/>
            <a:ext cx="45719" cy="685800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dirty="0">
              <a:solidFill>
                <a:srgbClr val="FF0000"/>
              </a:solidFill>
              <a:highlight>
                <a:srgbClr val="FF0000"/>
              </a:highlight>
            </a:endParaRPr>
          </a:p>
        </p:txBody>
      </p:sp>
      <p:sp>
        <p:nvSpPr>
          <p:cNvPr id="15" name="Title 1">
            <a:extLst>
              <a:ext uri="{FF2B5EF4-FFF2-40B4-BE49-F238E27FC236}">
                <a16:creationId xmlns:a16="http://schemas.microsoft.com/office/drawing/2014/main" id="{2C385E7A-8335-4633-8DD9-BE692EFAB91B}"/>
              </a:ext>
            </a:extLst>
          </p:cNvPr>
          <p:cNvSpPr txBox="1">
            <a:spLocks/>
          </p:cNvSpPr>
          <p:nvPr/>
        </p:nvSpPr>
        <p:spPr>
          <a:xfrm>
            <a:off x="80684" y="1785398"/>
            <a:ext cx="5184104" cy="2031325"/>
          </a:xfrm>
          <a:prstGeom prst="rect">
            <a:avLst/>
          </a:prstGeom>
          <a:noFill/>
          <a:effectLst>
            <a:glow rad="63500">
              <a:schemeClr val="accent3">
                <a:satMod val="175000"/>
                <a:alpha val="40000"/>
              </a:schemeClr>
            </a:glow>
          </a:effectLst>
        </p:spPr>
        <p:txBody>
          <a:bodyPr vert="horz" wrap="square" lIns="91440" tIns="45720" rIns="91440" bIns="45720" rtlCol="0" anchor="ctr">
            <a:sp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defTabSz="684213" fontAlgn="base">
              <a:spcAft>
                <a:spcPct val="0"/>
              </a:spcAft>
            </a:pPr>
            <a:r>
              <a:rPr lang="en-US" sz="2800" cap="none" dirty="0">
                <a:latin typeface="Times New Roman" panose="02020603050405020304" pitchFamily="18" charset="0"/>
                <a:ea typeface="ＭＳ Ｐゴシック" charset="0"/>
                <a:cs typeface="Times New Roman" panose="02020603050405020304" pitchFamily="18" charset="0"/>
              </a:rPr>
              <a:t>    IPv4 stands for Internet Protocol version 4. It is the fourth version of the Internet Protocol (IP) and is the most widely used protocol for connecting devices on the internet</a:t>
            </a:r>
            <a:r>
              <a:rPr lang="en-US" sz="2800" dirty="0">
                <a:ln w="0"/>
                <a:solidFill>
                  <a:schemeClr val="bg2">
                    <a:lumMod val="50000"/>
                  </a:schemeClr>
                </a:solidFill>
                <a:effectLst>
                  <a:reflection blurRad="6350" stA="50000" endA="300" endPos="50000" dist="29997" dir="5400000" sy="-100000" algn="bl" rotWithShape="0"/>
                </a:effectLst>
                <a:latin typeface="Times New Roman" panose="02020603050405020304" pitchFamily="18" charset="0"/>
                <a:ea typeface="ＭＳ Ｐゴシック" charset="0"/>
                <a:cs typeface="Times New Roman" panose="02020603050405020304" pitchFamily="18" charset="0"/>
              </a:rPr>
              <a:t>.</a:t>
            </a:r>
          </a:p>
        </p:txBody>
      </p:sp>
      <p:grpSp>
        <p:nvGrpSpPr>
          <p:cNvPr id="7" name="Group 6">
            <a:extLst>
              <a:ext uri="{FF2B5EF4-FFF2-40B4-BE49-F238E27FC236}">
                <a16:creationId xmlns:a16="http://schemas.microsoft.com/office/drawing/2014/main" id="{9D284E63-E1D2-4615-AE09-5502D220CDDF}"/>
              </a:ext>
            </a:extLst>
          </p:cNvPr>
          <p:cNvGrpSpPr/>
          <p:nvPr/>
        </p:nvGrpSpPr>
        <p:grpSpPr>
          <a:xfrm>
            <a:off x="11323317" y="6104966"/>
            <a:ext cx="768079" cy="694764"/>
            <a:chOff x="11214848" y="6033247"/>
            <a:chExt cx="887506" cy="671007"/>
          </a:xfrm>
        </p:grpSpPr>
        <p:sp>
          <p:nvSpPr>
            <p:cNvPr id="9" name="Heart 8">
              <a:extLst>
                <a:ext uri="{FF2B5EF4-FFF2-40B4-BE49-F238E27FC236}">
                  <a16:creationId xmlns:a16="http://schemas.microsoft.com/office/drawing/2014/main" id="{7D42C8C0-ED94-4A95-A3E6-B1BEF7E4BB46}"/>
                </a:ext>
              </a:extLst>
            </p:cNvPr>
            <p:cNvSpPr/>
            <p:nvPr/>
          </p:nvSpPr>
          <p:spPr>
            <a:xfrm>
              <a:off x="11214848" y="6033247"/>
              <a:ext cx="887506" cy="671007"/>
            </a:xfrm>
            <a:prstGeom prst="hear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dirty="0"/>
            </a:p>
          </p:txBody>
        </p:sp>
        <p:sp>
          <p:nvSpPr>
            <p:cNvPr id="10" name="TextBox 9">
              <a:extLst>
                <a:ext uri="{FF2B5EF4-FFF2-40B4-BE49-F238E27FC236}">
                  <a16:creationId xmlns:a16="http://schemas.microsoft.com/office/drawing/2014/main" id="{54750D65-091B-4A54-8572-13743991FBB9}"/>
                </a:ext>
              </a:extLst>
            </p:cNvPr>
            <p:cNvSpPr txBox="1"/>
            <p:nvPr/>
          </p:nvSpPr>
          <p:spPr>
            <a:xfrm>
              <a:off x="11533096" y="6175588"/>
              <a:ext cx="45720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3</a:t>
              </a:r>
            </a:p>
          </p:txBody>
        </p:sp>
      </p:grpSp>
    </p:spTree>
    <p:extLst>
      <p:ext uri="{BB962C8B-B14F-4D97-AF65-F5344CB8AC3E}">
        <p14:creationId xmlns:p14="http://schemas.microsoft.com/office/powerpoint/2010/main" val="31985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760B122-4541-44C8-83C0-C386FCF2B4B3}"/>
              </a:ext>
            </a:extLst>
          </p:cNvPr>
          <p:cNvSpPr>
            <a:spLocks noGrp="1"/>
          </p:cNvSpPr>
          <p:nvPr>
            <p:ph type="title"/>
          </p:nvPr>
        </p:nvSpPr>
        <p:spPr>
          <a:xfrm>
            <a:off x="215155" y="181508"/>
            <a:ext cx="1891552" cy="646331"/>
          </a:xfrm>
          <a:noFill/>
          <a:effectLst>
            <a:glow rad="63500">
              <a:schemeClr val="accent3">
                <a:satMod val="175000"/>
                <a:alpha val="40000"/>
              </a:schemeClr>
            </a:glow>
          </a:effectLst>
        </p:spPr>
        <p:txBody>
          <a:bodyPr wrap="square" rtlCol="0">
            <a:spAutoFit/>
          </a:bodyPr>
          <a:lstStyle/>
          <a:p>
            <a:pPr marL="571500" indent="-571500" algn="l" defTabSz="684213" fontAlgn="base">
              <a:spcAft>
                <a:spcPct val="0"/>
              </a:spcAft>
              <a:buFont typeface="Wingdings" panose="05000000000000000000" pitchFamily="2" charset="2"/>
              <a:buChar char="ü"/>
            </a:pPr>
            <a:r>
              <a:rPr lang="en-US" sz="4000" dirty="0">
                <a:ln w="0"/>
                <a:solidFill>
                  <a:schemeClr val="bg2">
                    <a:lumMod val="50000"/>
                  </a:schemeClr>
                </a:solidFill>
                <a:effectLst>
                  <a:reflection blurRad="6350" stA="50000" endA="300" endPos="50000" dist="29997" dir="5400000" sy="-100000" algn="bl" rotWithShape="0"/>
                </a:effectLst>
                <a:latin typeface="Times New Roman" panose="02020603050405020304" pitchFamily="18" charset="0"/>
                <a:ea typeface="ＭＳ Ｐゴシック" charset="0"/>
                <a:cs typeface="Times New Roman" panose="02020603050405020304" pitchFamily="18" charset="0"/>
              </a:rPr>
              <a:t>ipv4</a:t>
            </a:r>
          </a:p>
        </p:txBody>
      </p:sp>
      <p:sp>
        <p:nvSpPr>
          <p:cNvPr id="8" name="Rectangle 7">
            <a:extLst>
              <a:ext uri="{FF2B5EF4-FFF2-40B4-BE49-F238E27FC236}">
                <a16:creationId xmlns:a16="http://schemas.microsoft.com/office/drawing/2014/main" id="{F278DBA0-9E57-415F-A69E-256BED7C129F}"/>
              </a:ext>
            </a:extLst>
          </p:cNvPr>
          <p:cNvSpPr/>
          <p:nvPr/>
        </p:nvSpPr>
        <p:spPr>
          <a:xfrm>
            <a:off x="6490895" y="0"/>
            <a:ext cx="5675553" cy="6728066"/>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anchor="ctr" anchorCtr="0" compatLnSpc="1">
            <a:prstTxWarp prst="textNoShape">
              <a:avLst/>
            </a:prstTxWarp>
          </a:bodyPr>
          <a:lstStyle/>
          <a:p>
            <a:pPr defTabSz="684213" fontAlgn="base">
              <a:lnSpc>
                <a:spcPct val="90000"/>
              </a:lnSpc>
              <a:spcBef>
                <a:spcPct val="0"/>
              </a:spcBef>
              <a:spcAft>
                <a:spcPct val="0"/>
              </a:spcAft>
            </a:pPr>
            <a:endParaRPr lang="en-US" sz="4600" dirty="0">
              <a:ln w="0"/>
              <a:solidFill>
                <a:schemeClr val="bg2">
                  <a:lumMod val="50000"/>
                </a:schemeClr>
              </a:solidFill>
              <a:effectLst>
                <a:reflection blurRad="6350" stA="53000" endA="300" endPos="35500" dir="5400000" sy="-90000" algn="bl" rotWithShape="0"/>
              </a:effectLst>
              <a:latin typeface="Times New Roman" panose="02020603050405020304" pitchFamily="18" charset="0"/>
              <a:ea typeface="ＭＳ Ｐゴシック" charset="0"/>
              <a:cs typeface="Times New Roman" panose="02020603050405020304" pitchFamily="18" charset="0"/>
            </a:endParaRPr>
          </a:p>
        </p:txBody>
      </p:sp>
      <p:sp>
        <p:nvSpPr>
          <p:cNvPr id="14" name="Rectangle 13">
            <a:extLst>
              <a:ext uri="{FF2B5EF4-FFF2-40B4-BE49-F238E27FC236}">
                <a16:creationId xmlns:a16="http://schemas.microsoft.com/office/drawing/2014/main" id="{E5698941-8F80-43BD-A84B-9469395909DF}"/>
              </a:ext>
            </a:extLst>
          </p:cNvPr>
          <p:cNvSpPr/>
          <p:nvPr/>
        </p:nvSpPr>
        <p:spPr>
          <a:xfrm>
            <a:off x="6491569" y="0"/>
            <a:ext cx="45719" cy="685800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dirty="0">
              <a:solidFill>
                <a:srgbClr val="FF0000"/>
              </a:solidFill>
              <a:highlight>
                <a:srgbClr val="FF0000"/>
              </a:highlight>
            </a:endParaRPr>
          </a:p>
        </p:txBody>
      </p:sp>
      <p:sp>
        <p:nvSpPr>
          <p:cNvPr id="7" name="Title 1">
            <a:extLst>
              <a:ext uri="{FF2B5EF4-FFF2-40B4-BE49-F238E27FC236}">
                <a16:creationId xmlns:a16="http://schemas.microsoft.com/office/drawing/2014/main" id="{78D06D95-3179-4D23-985B-8B1D262445E5}"/>
              </a:ext>
            </a:extLst>
          </p:cNvPr>
          <p:cNvSpPr txBox="1">
            <a:spLocks/>
          </p:cNvSpPr>
          <p:nvPr/>
        </p:nvSpPr>
        <p:spPr>
          <a:xfrm>
            <a:off x="215155" y="1061156"/>
            <a:ext cx="6301291" cy="2419124"/>
          </a:xfrm>
          <a:prstGeom prst="rect">
            <a:avLst/>
          </a:prstGeom>
          <a:noFill/>
          <a:effectLst>
            <a:glow rad="63500">
              <a:schemeClr val="accent3">
                <a:satMod val="175000"/>
                <a:alpha val="40000"/>
              </a:schemeClr>
            </a:glow>
          </a:effectLst>
        </p:spPr>
        <p:txBody>
          <a:bodyPr vert="horz" wrap="square" lIns="91440" tIns="45720" rIns="91440" bIns="45720" rtlCol="0" anchor="ctr">
            <a:sp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defTabSz="684213" fontAlgn="base">
              <a:spcAft>
                <a:spcPct val="0"/>
              </a:spcAft>
            </a:pPr>
            <a:r>
              <a:rPr lang="en-US" sz="2800" cap="none" dirty="0">
                <a:ln>
                  <a:solidFill>
                    <a:srgbClr val="FF0000"/>
                  </a:solidFill>
                </a:ln>
                <a:solidFill>
                  <a:schemeClr val="bg1">
                    <a:lumMod val="95000"/>
                  </a:schemeClr>
                </a:solidFill>
                <a:latin typeface="Times New Roman" panose="02020603050405020304" pitchFamily="18" charset="0"/>
                <a:ea typeface="ＭＳ Ｐゴシック" charset="0"/>
                <a:cs typeface="Times New Roman" panose="02020603050405020304" pitchFamily="18" charset="0"/>
              </a:rPr>
              <a:t>IPV4</a:t>
            </a:r>
            <a:r>
              <a:rPr lang="en-US" sz="2800" cap="none" dirty="0">
                <a:latin typeface="Times New Roman" panose="02020603050405020304" pitchFamily="18" charset="0"/>
                <a:ea typeface="ＭＳ Ｐゴシック" charset="0"/>
                <a:cs typeface="Times New Roman" panose="02020603050405020304" pitchFamily="18" charset="0"/>
              </a:rPr>
              <a:t> addresses are 32-bit binary numbers, typically represented in a human-readable decimal form known as dotted-decimal notation. In this notation, an IPv4 address consists of four sets of numbers separated by periods (e.g., 192.168.0.1</a:t>
            </a:r>
            <a:r>
              <a:rPr lang="en-US" sz="1400" dirty="0"/>
              <a:t>).</a:t>
            </a:r>
            <a:endParaRPr lang="en-US" sz="1600" dirty="0">
              <a:ln w="0"/>
              <a:solidFill>
                <a:schemeClr val="bg2">
                  <a:lumMod val="50000"/>
                </a:schemeClr>
              </a:solidFill>
              <a:effectLst>
                <a:reflection blurRad="6350" stA="50000" endA="300" endPos="50000" dist="29997" dir="5400000" sy="-100000" algn="bl" rotWithShape="0"/>
              </a:effectLst>
              <a:latin typeface="Times New Roman" panose="02020603050405020304" pitchFamily="18" charset="0"/>
              <a:ea typeface="ＭＳ Ｐゴシック" charset="0"/>
              <a:cs typeface="Times New Roman" panose="02020603050405020304" pitchFamily="18" charset="0"/>
            </a:endParaRPr>
          </a:p>
        </p:txBody>
      </p:sp>
      <p:sp>
        <p:nvSpPr>
          <p:cNvPr id="9" name="Title 1">
            <a:extLst>
              <a:ext uri="{FF2B5EF4-FFF2-40B4-BE49-F238E27FC236}">
                <a16:creationId xmlns:a16="http://schemas.microsoft.com/office/drawing/2014/main" id="{6A8780E3-587C-4795-AA9D-030178700E03}"/>
              </a:ext>
            </a:extLst>
          </p:cNvPr>
          <p:cNvSpPr txBox="1">
            <a:spLocks/>
          </p:cNvSpPr>
          <p:nvPr/>
        </p:nvSpPr>
        <p:spPr>
          <a:xfrm>
            <a:off x="1160931" y="3957973"/>
            <a:ext cx="4979443" cy="1643527"/>
          </a:xfrm>
          <a:prstGeom prst="rect">
            <a:avLst/>
          </a:prstGeom>
          <a:solidFill>
            <a:schemeClr val="accent2">
              <a:lumMod val="20000"/>
              <a:lumOff val="80000"/>
            </a:schemeClr>
          </a:solidFill>
          <a:ln>
            <a:solidFill>
              <a:srgbClr val="FF0000"/>
            </a:solidFill>
          </a:ln>
          <a:effectLst>
            <a:glow rad="63500">
              <a:schemeClr val="accent3">
                <a:satMod val="175000"/>
                <a:alpha val="40000"/>
              </a:schemeClr>
            </a:glow>
          </a:effectLst>
        </p:spPr>
        <p:txBody>
          <a:bodyPr vert="horz" wrap="square" lIns="91440" tIns="45720" rIns="91440" bIns="45720" rtlCol="0" anchor="ctr">
            <a:sp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marL="457200" indent="-457200" algn="l" defTabSz="684213" fontAlgn="base">
              <a:spcAft>
                <a:spcPct val="0"/>
              </a:spcAft>
              <a:buFont typeface="Wingdings" panose="05000000000000000000" pitchFamily="2" charset="2"/>
              <a:buChar char="§"/>
            </a:pPr>
            <a:r>
              <a:rPr lang="en-US" sz="2800" cap="none" dirty="0">
                <a:latin typeface="Times New Roman" panose="02020603050405020304" pitchFamily="18" charset="0"/>
                <a:ea typeface="ＭＳ Ｐゴシック" charset="0"/>
                <a:cs typeface="Times New Roman" panose="02020603050405020304" pitchFamily="18" charset="0"/>
              </a:rPr>
              <a:t>  </a:t>
            </a:r>
            <a:r>
              <a:rPr lang="en-US" sz="2800" cap="none" dirty="0">
                <a:ln>
                  <a:solidFill>
                    <a:srgbClr val="ECECEC"/>
                  </a:solidFill>
                </a:ln>
                <a:latin typeface="Times New Roman" panose="02020603050405020304" pitchFamily="18" charset="0"/>
                <a:ea typeface="ＭＳ Ｐゴシック" charset="0"/>
                <a:cs typeface="Times New Roman" panose="02020603050405020304" pitchFamily="18" charset="0"/>
              </a:rPr>
              <a:t>IPV4</a:t>
            </a:r>
            <a:r>
              <a:rPr lang="en-US" sz="2800" cap="none" dirty="0">
                <a:latin typeface="Times New Roman" panose="02020603050405020304" pitchFamily="18" charset="0"/>
                <a:ea typeface="ＭＳ Ｐゴシック" charset="0"/>
                <a:cs typeface="Times New Roman" panose="02020603050405020304" pitchFamily="18" charset="0"/>
              </a:rPr>
              <a:t> The total number of unique IPv4 addresses is limited to approximately 4.3 billion</a:t>
            </a:r>
            <a:endParaRPr lang="en-US" sz="1600" dirty="0">
              <a:ln w="0"/>
              <a:solidFill>
                <a:schemeClr val="bg2">
                  <a:lumMod val="50000"/>
                </a:schemeClr>
              </a:solidFill>
              <a:effectLst>
                <a:reflection blurRad="6350" stA="50000" endA="300" endPos="50000" dist="29997" dir="5400000" sy="-100000" algn="bl" rotWithShape="0"/>
              </a:effectLst>
              <a:latin typeface="Times New Roman" panose="02020603050405020304" pitchFamily="18" charset="0"/>
              <a:ea typeface="ＭＳ Ｐゴシック" charset="0"/>
              <a:cs typeface="Times New Roman" panose="02020603050405020304" pitchFamily="18" charset="0"/>
            </a:endParaRPr>
          </a:p>
        </p:txBody>
      </p:sp>
      <p:pic>
        <p:nvPicPr>
          <p:cNvPr id="3" name="Picture 2">
            <a:extLst>
              <a:ext uri="{FF2B5EF4-FFF2-40B4-BE49-F238E27FC236}">
                <a16:creationId xmlns:a16="http://schemas.microsoft.com/office/drawing/2014/main" id="{9C5D5E48-EE38-405F-A4E5-0331C6F6A3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6967" y="3100886"/>
            <a:ext cx="4920691" cy="2900082"/>
          </a:xfrm>
          <a:prstGeom prst="rect">
            <a:avLst/>
          </a:prstGeom>
        </p:spPr>
      </p:pic>
      <p:sp>
        <p:nvSpPr>
          <p:cNvPr id="16" name="Title 1">
            <a:extLst>
              <a:ext uri="{FF2B5EF4-FFF2-40B4-BE49-F238E27FC236}">
                <a16:creationId xmlns:a16="http://schemas.microsoft.com/office/drawing/2014/main" id="{B2715A34-9D9E-4F38-B980-0C4303A77E0A}"/>
              </a:ext>
            </a:extLst>
          </p:cNvPr>
          <p:cNvSpPr txBox="1">
            <a:spLocks/>
          </p:cNvSpPr>
          <p:nvPr/>
        </p:nvSpPr>
        <p:spPr>
          <a:xfrm>
            <a:off x="6680499" y="342463"/>
            <a:ext cx="5296346" cy="2031325"/>
          </a:xfrm>
          <a:prstGeom prst="rect">
            <a:avLst/>
          </a:prstGeo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rtlCol="0" anchor="ctr">
            <a:sp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marL="457200" indent="-457200" algn="l" defTabSz="684213" fontAlgn="base">
              <a:spcAft>
                <a:spcPct val="0"/>
              </a:spcAft>
              <a:buFont typeface="Wingdings" panose="05000000000000000000" pitchFamily="2" charset="2"/>
              <a:buChar char="§"/>
            </a:pPr>
            <a:r>
              <a:rPr lang="en-US" sz="2800" cap="none" dirty="0">
                <a:latin typeface="Times New Roman" panose="02020603050405020304" pitchFamily="18" charset="0"/>
                <a:ea typeface="ＭＳ Ｐゴシック" charset="0"/>
                <a:cs typeface="Times New Roman" panose="02020603050405020304" pitchFamily="18" charset="0"/>
              </a:rPr>
              <a:t> In IPv4, there are five classes of IP addresses: A, B, C, D, and E. Each class has a different range of IP addresses and is designed for specific purposes. </a:t>
            </a:r>
            <a:endParaRPr lang="en-US" sz="1600" dirty="0">
              <a:ln w="0"/>
              <a:solidFill>
                <a:schemeClr val="bg2">
                  <a:lumMod val="50000"/>
                </a:schemeClr>
              </a:solidFill>
              <a:effectLst>
                <a:reflection blurRad="6350" stA="50000" endA="300" endPos="50000" dist="29997" dir="5400000" sy="-100000" algn="bl" rotWithShape="0"/>
              </a:effectLst>
              <a:latin typeface="Times New Roman" panose="02020603050405020304" pitchFamily="18" charset="0"/>
              <a:ea typeface="ＭＳ Ｐゴシック" charset="0"/>
              <a:cs typeface="Times New Roman" panose="02020603050405020304" pitchFamily="18" charset="0"/>
            </a:endParaRPr>
          </a:p>
        </p:txBody>
      </p:sp>
      <p:grpSp>
        <p:nvGrpSpPr>
          <p:cNvPr id="10" name="Group 9">
            <a:extLst>
              <a:ext uri="{FF2B5EF4-FFF2-40B4-BE49-F238E27FC236}">
                <a16:creationId xmlns:a16="http://schemas.microsoft.com/office/drawing/2014/main" id="{5CA131C1-94C7-452C-8A38-FDF7C27D06F9}"/>
              </a:ext>
            </a:extLst>
          </p:cNvPr>
          <p:cNvGrpSpPr/>
          <p:nvPr/>
        </p:nvGrpSpPr>
        <p:grpSpPr>
          <a:xfrm>
            <a:off x="11214848" y="6042212"/>
            <a:ext cx="887506" cy="671007"/>
            <a:chOff x="11214848" y="6033247"/>
            <a:chExt cx="887506" cy="671007"/>
          </a:xfrm>
        </p:grpSpPr>
        <p:sp>
          <p:nvSpPr>
            <p:cNvPr id="11" name="Heart 10">
              <a:extLst>
                <a:ext uri="{FF2B5EF4-FFF2-40B4-BE49-F238E27FC236}">
                  <a16:creationId xmlns:a16="http://schemas.microsoft.com/office/drawing/2014/main" id="{BE9C02EA-00B6-4B1C-8D1B-0B51512A81E3}"/>
                </a:ext>
              </a:extLst>
            </p:cNvPr>
            <p:cNvSpPr/>
            <p:nvPr/>
          </p:nvSpPr>
          <p:spPr>
            <a:xfrm>
              <a:off x="11214848" y="6033247"/>
              <a:ext cx="887506" cy="671007"/>
            </a:xfrm>
            <a:prstGeom prst="hear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dirty="0"/>
            </a:p>
          </p:txBody>
        </p:sp>
        <p:sp>
          <p:nvSpPr>
            <p:cNvPr id="12" name="TextBox 11">
              <a:extLst>
                <a:ext uri="{FF2B5EF4-FFF2-40B4-BE49-F238E27FC236}">
                  <a16:creationId xmlns:a16="http://schemas.microsoft.com/office/drawing/2014/main" id="{4EF8EC71-44A7-4991-8703-F4B0CBC5C1E8}"/>
                </a:ext>
              </a:extLst>
            </p:cNvPr>
            <p:cNvSpPr txBox="1"/>
            <p:nvPr/>
          </p:nvSpPr>
          <p:spPr>
            <a:xfrm>
              <a:off x="11533096" y="6175588"/>
              <a:ext cx="45720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4</a:t>
              </a:r>
            </a:p>
          </p:txBody>
        </p:sp>
      </p:grpSp>
    </p:spTree>
    <p:extLst>
      <p:ext uri="{BB962C8B-B14F-4D97-AF65-F5344CB8AC3E}">
        <p14:creationId xmlns:p14="http://schemas.microsoft.com/office/powerpoint/2010/main" val="3765089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278DBA0-9E57-415F-A69E-256BED7C129F}"/>
              </a:ext>
            </a:extLst>
          </p:cNvPr>
          <p:cNvSpPr/>
          <p:nvPr/>
        </p:nvSpPr>
        <p:spPr>
          <a:xfrm>
            <a:off x="5678245" y="0"/>
            <a:ext cx="6513755" cy="6858000"/>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anchor="ctr" anchorCtr="0" compatLnSpc="1">
            <a:prstTxWarp prst="textNoShape">
              <a:avLst/>
            </a:prstTxWarp>
          </a:bodyPr>
          <a:lstStyle/>
          <a:p>
            <a:pPr defTabSz="684213" fontAlgn="base">
              <a:lnSpc>
                <a:spcPct val="90000"/>
              </a:lnSpc>
              <a:spcBef>
                <a:spcPct val="0"/>
              </a:spcBef>
              <a:spcAft>
                <a:spcPct val="0"/>
              </a:spcAft>
            </a:pPr>
            <a:endParaRPr lang="en-US" sz="4600" dirty="0">
              <a:ln w="0"/>
              <a:solidFill>
                <a:schemeClr val="bg2">
                  <a:lumMod val="50000"/>
                </a:schemeClr>
              </a:solidFill>
              <a:effectLst>
                <a:reflection blurRad="6350" stA="53000" endA="300" endPos="35500" dir="5400000" sy="-90000" algn="bl" rotWithShape="0"/>
              </a:effectLst>
              <a:latin typeface="Times New Roman" panose="02020603050405020304" pitchFamily="18" charset="0"/>
              <a:ea typeface="ＭＳ Ｐゴシック" charset="0"/>
              <a:cs typeface="Times New Roman" panose="02020603050405020304" pitchFamily="18" charset="0"/>
            </a:endParaRPr>
          </a:p>
        </p:txBody>
      </p:sp>
      <p:sp>
        <p:nvSpPr>
          <p:cNvPr id="14" name="Rectangle 13">
            <a:extLst>
              <a:ext uri="{FF2B5EF4-FFF2-40B4-BE49-F238E27FC236}">
                <a16:creationId xmlns:a16="http://schemas.microsoft.com/office/drawing/2014/main" id="{E5698941-8F80-43BD-A84B-9469395909DF}"/>
              </a:ext>
            </a:extLst>
          </p:cNvPr>
          <p:cNvSpPr/>
          <p:nvPr/>
        </p:nvSpPr>
        <p:spPr>
          <a:xfrm>
            <a:off x="5632526" y="0"/>
            <a:ext cx="45719" cy="685800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dirty="0">
              <a:solidFill>
                <a:srgbClr val="FF0000"/>
              </a:solidFill>
              <a:highlight>
                <a:srgbClr val="FF0000"/>
              </a:highlight>
            </a:endParaRPr>
          </a:p>
        </p:txBody>
      </p:sp>
      <p:sp>
        <p:nvSpPr>
          <p:cNvPr id="10" name="Title 1">
            <a:extLst>
              <a:ext uri="{FF2B5EF4-FFF2-40B4-BE49-F238E27FC236}">
                <a16:creationId xmlns:a16="http://schemas.microsoft.com/office/drawing/2014/main" id="{3AA18CE2-6F89-41CD-A902-EB059BED1673}"/>
              </a:ext>
            </a:extLst>
          </p:cNvPr>
          <p:cNvSpPr txBox="1">
            <a:spLocks/>
          </p:cNvSpPr>
          <p:nvPr/>
        </p:nvSpPr>
        <p:spPr>
          <a:xfrm>
            <a:off x="529370" y="227671"/>
            <a:ext cx="4150657" cy="646331"/>
          </a:xfrm>
          <a:prstGeom prst="rect">
            <a:avLst/>
          </a:prstGeom>
          <a:noFill/>
          <a:effectLst>
            <a:glow rad="63500">
              <a:schemeClr val="accent3">
                <a:satMod val="175000"/>
                <a:alpha val="40000"/>
              </a:schemeClr>
            </a:glow>
          </a:effectLst>
        </p:spPr>
        <p:txBody>
          <a:bodyPr vert="horz" wrap="square" lIns="91440" tIns="45720" rIns="91440" bIns="45720" rtlCol="0" anchor="ctr">
            <a:sp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marL="571500" indent="-571500" algn="l" defTabSz="684213" fontAlgn="base">
              <a:spcAft>
                <a:spcPct val="0"/>
              </a:spcAft>
              <a:buFont typeface="Wingdings" panose="05000000000000000000" pitchFamily="2" charset="2"/>
              <a:buChar char="v"/>
            </a:pPr>
            <a:r>
              <a:rPr lang="en-US" sz="4000" cap="none" dirty="0">
                <a:ln w="0"/>
                <a:solidFill>
                  <a:schemeClr val="bg2">
                    <a:lumMod val="50000"/>
                  </a:schemeClr>
                </a:solidFill>
                <a:effectLst>
                  <a:reflection blurRad="6350" stA="50000" endA="300" endPos="50000" dist="29997" dir="5400000" sy="-100000" algn="bl" rotWithShape="0"/>
                </a:effectLst>
                <a:latin typeface="Times New Roman" panose="02020603050405020304" pitchFamily="18" charset="0"/>
                <a:ea typeface="ＭＳ Ｐゴシック" charset="0"/>
                <a:cs typeface="Times New Roman" panose="02020603050405020304" pitchFamily="18" charset="0"/>
              </a:rPr>
              <a:t>PUBLIC  IP </a:t>
            </a:r>
          </a:p>
        </p:txBody>
      </p:sp>
      <p:sp>
        <p:nvSpPr>
          <p:cNvPr id="11" name="Title 1">
            <a:extLst>
              <a:ext uri="{FF2B5EF4-FFF2-40B4-BE49-F238E27FC236}">
                <a16:creationId xmlns:a16="http://schemas.microsoft.com/office/drawing/2014/main" id="{65BF0DBB-327E-49C6-A115-25145E50D9A1}"/>
              </a:ext>
            </a:extLst>
          </p:cNvPr>
          <p:cNvSpPr txBox="1">
            <a:spLocks/>
          </p:cNvSpPr>
          <p:nvPr/>
        </p:nvSpPr>
        <p:spPr>
          <a:xfrm>
            <a:off x="7043125" y="12680"/>
            <a:ext cx="4150657" cy="646331"/>
          </a:xfrm>
          <a:prstGeom prst="rect">
            <a:avLst/>
          </a:prstGeom>
          <a:noFill/>
          <a:effectLst>
            <a:glow rad="63500">
              <a:schemeClr val="accent3">
                <a:satMod val="175000"/>
                <a:alpha val="40000"/>
              </a:schemeClr>
            </a:glow>
          </a:effectLst>
        </p:spPr>
        <p:txBody>
          <a:bodyPr vert="horz" wrap="square" lIns="91440" tIns="45720" rIns="91440" bIns="45720" rtlCol="0" anchor="ctr">
            <a:sp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marL="571500" indent="-571500" algn="l" defTabSz="684213" fontAlgn="base">
              <a:spcAft>
                <a:spcPct val="0"/>
              </a:spcAft>
              <a:buFont typeface="Wingdings" panose="05000000000000000000" pitchFamily="2" charset="2"/>
              <a:buChar char="v"/>
            </a:pPr>
            <a:r>
              <a:rPr lang="en-US" sz="4000" cap="none" dirty="0">
                <a:ln w="0"/>
                <a:solidFill>
                  <a:schemeClr val="bg2">
                    <a:lumMod val="50000"/>
                  </a:schemeClr>
                </a:solidFill>
                <a:effectLst>
                  <a:reflection blurRad="6350" stA="50000" endA="300" endPos="50000" dist="29997" dir="5400000" sy="-100000" algn="bl" rotWithShape="0"/>
                </a:effectLst>
                <a:latin typeface="Times New Roman" panose="02020603050405020304" pitchFamily="18" charset="0"/>
                <a:ea typeface="ＭＳ Ｐゴシック" charset="0"/>
                <a:cs typeface="Times New Roman" panose="02020603050405020304" pitchFamily="18" charset="0"/>
              </a:rPr>
              <a:t>Private  IP </a:t>
            </a:r>
          </a:p>
        </p:txBody>
      </p:sp>
      <p:sp>
        <p:nvSpPr>
          <p:cNvPr id="6" name="Rectangle 5">
            <a:extLst>
              <a:ext uri="{FF2B5EF4-FFF2-40B4-BE49-F238E27FC236}">
                <a16:creationId xmlns:a16="http://schemas.microsoft.com/office/drawing/2014/main" id="{191D8A26-AB84-4305-8019-C037329E3607}"/>
              </a:ext>
            </a:extLst>
          </p:cNvPr>
          <p:cNvSpPr/>
          <p:nvPr/>
        </p:nvSpPr>
        <p:spPr>
          <a:xfrm>
            <a:off x="227258" y="1490008"/>
            <a:ext cx="5313374" cy="2308324"/>
          </a:xfrm>
          <a:prstGeom prst="rect">
            <a:avLst/>
          </a:prstGeom>
        </p:spPr>
        <p:txBody>
          <a:bodyPr wrap="square">
            <a:spAutoFit/>
          </a:bodyPr>
          <a:lstStyle/>
          <a:p>
            <a:r>
              <a:rPr lang="en-US" sz="2400" dirty="0">
                <a:solidFill>
                  <a:srgbClr val="24292F"/>
                </a:solidFill>
                <a:latin typeface="Times New Roman" panose="02020603050405020304" pitchFamily="18" charset="0"/>
                <a:cs typeface="Times New Roman" panose="02020603050405020304" pitchFamily="18" charset="0"/>
              </a:rPr>
              <a:t>A public IP (Internet Protocol) address is a unique numeric identifier assigned to a device or network interface connected to the internet. It allows the device to communicate and interact with other devices and services on the internet.</a:t>
            </a:r>
            <a:endParaRPr lang="en-US" sz="2400" dirty="0">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A44C524C-E8FB-4C8C-88CC-EED982CB7FC5}"/>
              </a:ext>
            </a:extLst>
          </p:cNvPr>
          <p:cNvSpPr/>
          <p:nvPr/>
        </p:nvSpPr>
        <p:spPr>
          <a:xfrm>
            <a:off x="5855406" y="874002"/>
            <a:ext cx="6277539" cy="2677656"/>
          </a:xfrm>
          <a:prstGeom prst="rect">
            <a:avLst/>
          </a:prstGeom>
        </p:spPr>
        <p:txBody>
          <a:bodyPr wrap="square">
            <a:spAutoFit/>
          </a:bodyPr>
          <a:lstStyle/>
          <a:p>
            <a:r>
              <a:rPr lang="en-US" sz="2400" dirty="0">
                <a:solidFill>
                  <a:srgbClr val="24292F"/>
                </a:solidFill>
                <a:latin typeface="Times New Roman" panose="02020603050405020304" pitchFamily="18" charset="0"/>
                <a:cs typeface="Times New Roman" panose="02020603050405020304" pitchFamily="18" charset="0"/>
              </a:rPr>
              <a:t>A private IP address is an IP address that is used within a private network and is not directly accessible from the internet. Private IP addresses are reserved for use within local area networks (LANs) and are primarily used to allow devices on the same network to communicate with each other</a:t>
            </a:r>
            <a:endParaRPr lang="en-US" sz="2400" dirty="0">
              <a:latin typeface="Times New Roman" panose="02020603050405020304" pitchFamily="18" charset="0"/>
              <a:cs typeface="Times New Roman" panose="02020603050405020304" pitchFamily="18" charset="0"/>
            </a:endParaRPr>
          </a:p>
        </p:txBody>
      </p:sp>
      <p:sp>
        <p:nvSpPr>
          <p:cNvPr id="17" name="Rectangle 16">
            <a:extLst>
              <a:ext uri="{FF2B5EF4-FFF2-40B4-BE49-F238E27FC236}">
                <a16:creationId xmlns:a16="http://schemas.microsoft.com/office/drawing/2014/main" id="{6FB6D75C-2711-4628-B0EB-ED894875AAED}"/>
              </a:ext>
            </a:extLst>
          </p:cNvPr>
          <p:cNvSpPr/>
          <p:nvPr/>
        </p:nvSpPr>
        <p:spPr>
          <a:xfrm>
            <a:off x="5796353" y="3681335"/>
            <a:ext cx="6395647" cy="3046988"/>
          </a:xfrm>
          <a:prstGeom prst="rect">
            <a:avLst/>
          </a:prstGeom>
        </p:spPr>
        <p:txBody>
          <a:bodyPr wrap="square">
            <a:spAutoFit/>
          </a:bodyPr>
          <a:lstStyle/>
          <a:p>
            <a:r>
              <a:rPr lang="en-US" sz="2400" dirty="0">
                <a:solidFill>
                  <a:srgbClr val="24292F"/>
                </a:solidFill>
                <a:latin typeface="Times New Roman" panose="02020603050405020304" pitchFamily="18" charset="0"/>
                <a:cs typeface="Times New Roman" panose="02020603050405020304" pitchFamily="18" charset="0"/>
              </a:rPr>
              <a:t>Private IP addresses are not routable over the internet, meaning they cannot be used to access websites or services directly from outside the local network. To connect to the internet, devices with private IP addresses typically use Network Address Translation (NAT), which translates private IP addresses to public IP addresses that can be used for</a:t>
            </a:r>
          </a:p>
        </p:txBody>
      </p:sp>
      <p:grpSp>
        <p:nvGrpSpPr>
          <p:cNvPr id="9" name="Group 8">
            <a:extLst>
              <a:ext uri="{FF2B5EF4-FFF2-40B4-BE49-F238E27FC236}">
                <a16:creationId xmlns:a16="http://schemas.microsoft.com/office/drawing/2014/main" id="{684C9277-DEB3-4417-A675-62C48E0D98D5}"/>
              </a:ext>
            </a:extLst>
          </p:cNvPr>
          <p:cNvGrpSpPr/>
          <p:nvPr/>
        </p:nvGrpSpPr>
        <p:grpSpPr>
          <a:xfrm>
            <a:off x="11161954" y="6310414"/>
            <a:ext cx="847617" cy="482748"/>
            <a:chOff x="11214848" y="6033247"/>
            <a:chExt cx="887506" cy="671007"/>
          </a:xfrm>
        </p:grpSpPr>
        <p:sp>
          <p:nvSpPr>
            <p:cNvPr id="12" name="Heart 11">
              <a:extLst>
                <a:ext uri="{FF2B5EF4-FFF2-40B4-BE49-F238E27FC236}">
                  <a16:creationId xmlns:a16="http://schemas.microsoft.com/office/drawing/2014/main" id="{3513E105-FB6A-49C4-878F-6359AC58823C}"/>
                </a:ext>
              </a:extLst>
            </p:cNvPr>
            <p:cNvSpPr/>
            <p:nvPr/>
          </p:nvSpPr>
          <p:spPr>
            <a:xfrm>
              <a:off x="11214848" y="6033247"/>
              <a:ext cx="887506" cy="671007"/>
            </a:xfrm>
            <a:prstGeom prst="hear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dirty="0"/>
            </a:p>
          </p:txBody>
        </p:sp>
        <p:sp>
          <p:nvSpPr>
            <p:cNvPr id="13" name="TextBox 12">
              <a:extLst>
                <a:ext uri="{FF2B5EF4-FFF2-40B4-BE49-F238E27FC236}">
                  <a16:creationId xmlns:a16="http://schemas.microsoft.com/office/drawing/2014/main" id="{3502D39D-F166-4FE4-97DE-86285F62CDC5}"/>
                </a:ext>
              </a:extLst>
            </p:cNvPr>
            <p:cNvSpPr txBox="1"/>
            <p:nvPr/>
          </p:nvSpPr>
          <p:spPr>
            <a:xfrm>
              <a:off x="11512061" y="6184084"/>
              <a:ext cx="457200" cy="369333"/>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5</a:t>
              </a:r>
            </a:p>
          </p:txBody>
        </p:sp>
      </p:grpSp>
    </p:spTree>
    <p:extLst>
      <p:ext uri="{BB962C8B-B14F-4D97-AF65-F5344CB8AC3E}">
        <p14:creationId xmlns:p14="http://schemas.microsoft.com/office/powerpoint/2010/main" val="3089307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278DBA0-9E57-415F-A69E-256BED7C129F}"/>
              </a:ext>
            </a:extLst>
          </p:cNvPr>
          <p:cNvSpPr/>
          <p:nvPr/>
        </p:nvSpPr>
        <p:spPr>
          <a:xfrm>
            <a:off x="5988424" y="0"/>
            <a:ext cx="6157857" cy="6858000"/>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anchor="ctr" anchorCtr="0" compatLnSpc="1">
            <a:prstTxWarp prst="textNoShape">
              <a:avLst/>
            </a:prstTxWarp>
          </a:bodyPr>
          <a:lstStyle/>
          <a:p>
            <a:pPr defTabSz="684213" fontAlgn="base">
              <a:lnSpc>
                <a:spcPct val="90000"/>
              </a:lnSpc>
              <a:spcBef>
                <a:spcPct val="0"/>
              </a:spcBef>
              <a:spcAft>
                <a:spcPct val="0"/>
              </a:spcAft>
            </a:pPr>
            <a:endParaRPr lang="en-US" sz="4600" dirty="0">
              <a:ln w="0"/>
              <a:solidFill>
                <a:schemeClr val="bg2">
                  <a:lumMod val="50000"/>
                </a:schemeClr>
              </a:solidFill>
              <a:effectLst>
                <a:reflection blurRad="6350" stA="53000" endA="300" endPos="35500" dir="5400000" sy="-90000" algn="bl" rotWithShape="0"/>
              </a:effectLst>
              <a:latin typeface="Times New Roman" panose="02020603050405020304" pitchFamily="18" charset="0"/>
              <a:ea typeface="ＭＳ Ｐゴシック" charset="0"/>
              <a:cs typeface="Times New Roman" panose="02020603050405020304" pitchFamily="18" charset="0"/>
            </a:endParaRPr>
          </a:p>
        </p:txBody>
      </p:sp>
      <p:sp>
        <p:nvSpPr>
          <p:cNvPr id="14" name="Rectangle 13">
            <a:extLst>
              <a:ext uri="{FF2B5EF4-FFF2-40B4-BE49-F238E27FC236}">
                <a16:creationId xmlns:a16="http://schemas.microsoft.com/office/drawing/2014/main" id="{E5698941-8F80-43BD-A84B-9469395909DF}"/>
              </a:ext>
            </a:extLst>
          </p:cNvPr>
          <p:cNvSpPr/>
          <p:nvPr/>
        </p:nvSpPr>
        <p:spPr>
          <a:xfrm>
            <a:off x="5969598" y="0"/>
            <a:ext cx="45719" cy="685800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dirty="0">
              <a:solidFill>
                <a:srgbClr val="FF0000"/>
              </a:solidFill>
              <a:highlight>
                <a:srgbClr val="FF0000"/>
              </a:highlight>
            </a:endParaRPr>
          </a:p>
        </p:txBody>
      </p:sp>
      <p:sp>
        <p:nvSpPr>
          <p:cNvPr id="10" name="Title 1">
            <a:extLst>
              <a:ext uri="{FF2B5EF4-FFF2-40B4-BE49-F238E27FC236}">
                <a16:creationId xmlns:a16="http://schemas.microsoft.com/office/drawing/2014/main" id="{3AA18CE2-6F89-41CD-A902-EB059BED1673}"/>
              </a:ext>
            </a:extLst>
          </p:cNvPr>
          <p:cNvSpPr txBox="1">
            <a:spLocks/>
          </p:cNvSpPr>
          <p:nvPr/>
        </p:nvSpPr>
        <p:spPr>
          <a:xfrm>
            <a:off x="385934" y="173882"/>
            <a:ext cx="4150657" cy="646331"/>
          </a:xfrm>
          <a:prstGeom prst="rect">
            <a:avLst/>
          </a:prstGeom>
          <a:noFill/>
          <a:effectLst>
            <a:glow rad="63500">
              <a:schemeClr val="accent3">
                <a:satMod val="175000"/>
                <a:alpha val="40000"/>
              </a:schemeClr>
            </a:glow>
          </a:effectLst>
        </p:spPr>
        <p:txBody>
          <a:bodyPr vert="horz" wrap="square" lIns="91440" tIns="45720" rIns="91440" bIns="45720" rtlCol="0" anchor="ctr">
            <a:sp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marL="571500" indent="-571500" algn="l" defTabSz="684213" fontAlgn="base">
              <a:spcAft>
                <a:spcPct val="0"/>
              </a:spcAft>
              <a:buFont typeface="Wingdings" panose="05000000000000000000" pitchFamily="2" charset="2"/>
              <a:buChar char="v"/>
            </a:pPr>
            <a:r>
              <a:rPr lang="en-US" sz="4000" cap="none" dirty="0">
                <a:ln w="0"/>
                <a:solidFill>
                  <a:schemeClr val="bg2">
                    <a:lumMod val="50000"/>
                  </a:schemeClr>
                </a:solidFill>
                <a:effectLst>
                  <a:reflection blurRad="6350" stA="50000" endA="300" endPos="50000" dist="29997" dir="5400000" sy="-100000" algn="bl" rotWithShape="0"/>
                </a:effectLst>
                <a:latin typeface="Times New Roman" panose="02020603050405020304" pitchFamily="18" charset="0"/>
                <a:ea typeface="ＭＳ Ｐゴシック" charset="0"/>
                <a:cs typeface="Times New Roman" panose="02020603050405020304" pitchFamily="18" charset="0"/>
              </a:rPr>
              <a:t>IPV6</a:t>
            </a:r>
          </a:p>
        </p:txBody>
      </p:sp>
      <p:sp>
        <p:nvSpPr>
          <p:cNvPr id="9" name="Title 1">
            <a:extLst>
              <a:ext uri="{FF2B5EF4-FFF2-40B4-BE49-F238E27FC236}">
                <a16:creationId xmlns:a16="http://schemas.microsoft.com/office/drawing/2014/main" id="{4B61F23B-D4B2-4FE5-936A-CBF0FC8D8C1A}"/>
              </a:ext>
            </a:extLst>
          </p:cNvPr>
          <p:cNvSpPr txBox="1">
            <a:spLocks/>
          </p:cNvSpPr>
          <p:nvPr/>
        </p:nvSpPr>
        <p:spPr>
          <a:xfrm>
            <a:off x="110144" y="1714572"/>
            <a:ext cx="5776346" cy="2806922"/>
          </a:xfrm>
          <a:prstGeom prst="rect">
            <a:avLst/>
          </a:prstGeom>
          <a:noFill/>
          <a:effectLst>
            <a:glow rad="63500">
              <a:schemeClr val="accent3">
                <a:satMod val="175000"/>
                <a:alpha val="40000"/>
              </a:schemeClr>
            </a:glow>
          </a:effectLst>
        </p:spPr>
        <p:txBody>
          <a:bodyPr vert="horz" wrap="square" lIns="91440" tIns="45720" rIns="91440" bIns="45720" rtlCol="0" anchor="ctr">
            <a:sp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defTabSz="684213" fontAlgn="base">
              <a:spcAft>
                <a:spcPct val="0"/>
              </a:spcAft>
            </a:pPr>
            <a:r>
              <a:rPr lang="en-US" sz="2800" cap="none" dirty="0">
                <a:latin typeface="Times New Roman" panose="02020603050405020304" pitchFamily="18" charset="0"/>
                <a:ea typeface="ＭＳ Ｐゴシック" charset="0"/>
                <a:cs typeface="Times New Roman" panose="02020603050405020304" pitchFamily="18" charset="0"/>
              </a:rPr>
              <a:t>IPv6 or Internet Protocol version 6, is the most recent version of the Internet Protocol (IP) that is used to identify and locate devices on a network. It is designed to replace the older IPv4 protocol, which has limitations in terms of available address space</a:t>
            </a:r>
            <a:endParaRPr lang="en-US" sz="2800" dirty="0">
              <a:ln w="0"/>
              <a:solidFill>
                <a:schemeClr val="bg2">
                  <a:lumMod val="50000"/>
                </a:schemeClr>
              </a:solidFill>
              <a:effectLst>
                <a:reflection blurRad="6350" stA="50000" endA="300" endPos="50000" dist="29997" dir="5400000" sy="-100000" algn="bl" rotWithShape="0"/>
              </a:effectLst>
              <a:latin typeface="Times New Roman" panose="02020603050405020304" pitchFamily="18" charset="0"/>
              <a:ea typeface="ＭＳ Ｐゴシック" charset="0"/>
              <a:cs typeface="Times New Roman" panose="02020603050405020304" pitchFamily="18" charset="0"/>
            </a:endParaRPr>
          </a:p>
        </p:txBody>
      </p:sp>
      <p:pic>
        <p:nvPicPr>
          <p:cNvPr id="2" name="Picture 1">
            <a:extLst>
              <a:ext uri="{FF2B5EF4-FFF2-40B4-BE49-F238E27FC236}">
                <a16:creationId xmlns:a16="http://schemas.microsoft.com/office/drawing/2014/main" id="{96375896-9B6B-4E2C-A342-5114957C997C}"/>
              </a:ext>
            </a:extLst>
          </p:cNvPr>
          <p:cNvPicPr>
            <a:picLocks noChangeAspect="1"/>
          </p:cNvPicPr>
          <p:nvPr/>
        </p:nvPicPr>
        <p:blipFill>
          <a:blip r:embed="rId2"/>
          <a:stretch>
            <a:fillRect/>
          </a:stretch>
        </p:blipFill>
        <p:spPr>
          <a:xfrm>
            <a:off x="6096000" y="3688481"/>
            <a:ext cx="5797596" cy="2336444"/>
          </a:xfrm>
          <a:prstGeom prst="rect">
            <a:avLst/>
          </a:prstGeom>
        </p:spPr>
      </p:pic>
      <p:pic>
        <p:nvPicPr>
          <p:cNvPr id="6" name="Picture 5">
            <a:extLst>
              <a:ext uri="{FF2B5EF4-FFF2-40B4-BE49-F238E27FC236}">
                <a16:creationId xmlns:a16="http://schemas.microsoft.com/office/drawing/2014/main" id="{6C320C78-7362-4B7B-9931-E88D80C1E9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6685" y="236635"/>
            <a:ext cx="5301883" cy="2775479"/>
          </a:xfrm>
          <a:prstGeom prst="rect">
            <a:avLst/>
          </a:prstGeom>
        </p:spPr>
      </p:pic>
      <p:grpSp>
        <p:nvGrpSpPr>
          <p:cNvPr id="11" name="Group 10">
            <a:extLst>
              <a:ext uri="{FF2B5EF4-FFF2-40B4-BE49-F238E27FC236}">
                <a16:creationId xmlns:a16="http://schemas.microsoft.com/office/drawing/2014/main" id="{1075A435-BC47-4A56-AEEC-762F38ED8E38}"/>
              </a:ext>
            </a:extLst>
          </p:cNvPr>
          <p:cNvGrpSpPr/>
          <p:nvPr/>
        </p:nvGrpSpPr>
        <p:grpSpPr>
          <a:xfrm>
            <a:off x="11214848" y="6033247"/>
            <a:ext cx="887506" cy="671007"/>
            <a:chOff x="11214848" y="6033247"/>
            <a:chExt cx="887506" cy="671007"/>
          </a:xfrm>
        </p:grpSpPr>
        <p:sp>
          <p:nvSpPr>
            <p:cNvPr id="12" name="Heart 11">
              <a:extLst>
                <a:ext uri="{FF2B5EF4-FFF2-40B4-BE49-F238E27FC236}">
                  <a16:creationId xmlns:a16="http://schemas.microsoft.com/office/drawing/2014/main" id="{BB242AB8-AB73-4D4F-ACA5-103586F0483A}"/>
                </a:ext>
              </a:extLst>
            </p:cNvPr>
            <p:cNvSpPr/>
            <p:nvPr/>
          </p:nvSpPr>
          <p:spPr>
            <a:xfrm>
              <a:off x="11214848" y="6033247"/>
              <a:ext cx="887506" cy="671007"/>
            </a:xfrm>
            <a:prstGeom prst="hear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dirty="0"/>
            </a:p>
          </p:txBody>
        </p:sp>
        <p:sp>
          <p:nvSpPr>
            <p:cNvPr id="13" name="TextBox 12">
              <a:extLst>
                <a:ext uri="{FF2B5EF4-FFF2-40B4-BE49-F238E27FC236}">
                  <a16:creationId xmlns:a16="http://schemas.microsoft.com/office/drawing/2014/main" id="{8ADF0F46-8207-412F-A9C2-815C668D80B3}"/>
                </a:ext>
              </a:extLst>
            </p:cNvPr>
            <p:cNvSpPr txBox="1"/>
            <p:nvPr/>
          </p:nvSpPr>
          <p:spPr>
            <a:xfrm>
              <a:off x="11533096" y="6175588"/>
              <a:ext cx="45720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6</a:t>
              </a:r>
            </a:p>
          </p:txBody>
        </p:sp>
      </p:grpSp>
    </p:spTree>
    <p:extLst>
      <p:ext uri="{BB962C8B-B14F-4D97-AF65-F5344CB8AC3E}">
        <p14:creationId xmlns:p14="http://schemas.microsoft.com/office/powerpoint/2010/main" val="1085162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278DBA0-9E57-415F-A69E-256BED7C129F}"/>
              </a:ext>
            </a:extLst>
          </p:cNvPr>
          <p:cNvSpPr/>
          <p:nvPr/>
        </p:nvSpPr>
        <p:spPr>
          <a:xfrm>
            <a:off x="5942705" y="0"/>
            <a:ext cx="6157857" cy="6858000"/>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anchor="ctr" anchorCtr="0" compatLnSpc="1">
            <a:prstTxWarp prst="textNoShape">
              <a:avLst/>
            </a:prstTxWarp>
          </a:bodyPr>
          <a:lstStyle/>
          <a:p>
            <a:pPr defTabSz="684213" fontAlgn="base">
              <a:lnSpc>
                <a:spcPct val="90000"/>
              </a:lnSpc>
              <a:spcBef>
                <a:spcPct val="0"/>
              </a:spcBef>
              <a:spcAft>
                <a:spcPct val="0"/>
              </a:spcAft>
            </a:pPr>
            <a:endParaRPr lang="en-US" sz="4600" dirty="0">
              <a:ln w="0"/>
              <a:solidFill>
                <a:schemeClr val="bg2">
                  <a:lumMod val="50000"/>
                </a:schemeClr>
              </a:solidFill>
              <a:effectLst>
                <a:reflection blurRad="6350" stA="53000" endA="300" endPos="35500" dir="5400000" sy="-90000" algn="bl" rotWithShape="0"/>
              </a:effectLst>
              <a:latin typeface="Times New Roman" panose="02020603050405020304" pitchFamily="18" charset="0"/>
              <a:ea typeface="ＭＳ Ｐゴシック" charset="0"/>
              <a:cs typeface="Times New Roman" panose="02020603050405020304" pitchFamily="18" charset="0"/>
            </a:endParaRPr>
          </a:p>
        </p:txBody>
      </p:sp>
      <p:sp>
        <p:nvSpPr>
          <p:cNvPr id="14" name="Rectangle 13">
            <a:extLst>
              <a:ext uri="{FF2B5EF4-FFF2-40B4-BE49-F238E27FC236}">
                <a16:creationId xmlns:a16="http://schemas.microsoft.com/office/drawing/2014/main" id="{E5698941-8F80-43BD-A84B-9469395909DF}"/>
              </a:ext>
            </a:extLst>
          </p:cNvPr>
          <p:cNvSpPr/>
          <p:nvPr/>
        </p:nvSpPr>
        <p:spPr>
          <a:xfrm>
            <a:off x="5942705" y="0"/>
            <a:ext cx="45719" cy="685800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dirty="0">
              <a:solidFill>
                <a:srgbClr val="FF0000"/>
              </a:solidFill>
              <a:highlight>
                <a:srgbClr val="FF0000"/>
              </a:highlight>
            </a:endParaRPr>
          </a:p>
        </p:txBody>
      </p:sp>
      <p:sp>
        <p:nvSpPr>
          <p:cNvPr id="10" name="Title 1">
            <a:extLst>
              <a:ext uri="{FF2B5EF4-FFF2-40B4-BE49-F238E27FC236}">
                <a16:creationId xmlns:a16="http://schemas.microsoft.com/office/drawing/2014/main" id="{3AA18CE2-6F89-41CD-A902-EB059BED1673}"/>
              </a:ext>
            </a:extLst>
          </p:cNvPr>
          <p:cNvSpPr txBox="1">
            <a:spLocks/>
          </p:cNvSpPr>
          <p:nvPr/>
        </p:nvSpPr>
        <p:spPr>
          <a:xfrm>
            <a:off x="385934" y="173882"/>
            <a:ext cx="4150657" cy="646331"/>
          </a:xfrm>
          <a:prstGeom prst="rect">
            <a:avLst/>
          </a:prstGeom>
          <a:noFill/>
          <a:effectLst>
            <a:glow rad="63500">
              <a:schemeClr val="accent3">
                <a:satMod val="175000"/>
                <a:alpha val="40000"/>
              </a:schemeClr>
            </a:glow>
          </a:effectLst>
        </p:spPr>
        <p:txBody>
          <a:bodyPr vert="horz" wrap="square" lIns="91440" tIns="45720" rIns="91440" bIns="45720" rtlCol="0" anchor="ctr">
            <a:sp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marL="571500" indent="-571500" algn="l" defTabSz="684213" fontAlgn="base">
              <a:spcAft>
                <a:spcPct val="0"/>
              </a:spcAft>
              <a:buFont typeface="Wingdings" panose="05000000000000000000" pitchFamily="2" charset="2"/>
              <a:buChar char="v"/>
            </a:pPr>
            <a:r>
              <a:rPr lang="en-US" sz="4000" cap="none" dirty="0">
                <a:ln w="0"/>
                <a:solidFill>
                  <a:schemeClr val="bg2">
                    <a:lumMod val="50000"/>
                  </a:schemeClr>
                </a:solidFill>
                <a:effectLst>
                  <a:reflection blurRad="6350" stA="50000" endA="300" endPos="50000" dist="29997" dir="5400000" sy="-100000" algn="bl" rotWithShape="0"/>
                </a:effectLst>
                <a:latin typeface="Times New Roman" panose="02020603050405020304" pitchFamily="18" charset="0"/>
                <a:ea typeface="ＭＳ Ｐゴシック" charset="0"/>
                <a:cs typeface="Times New Roman" panose="02020603050405020304" pitchFamily="18" charset="0"/>
              </a:rPr>
              <a:t>IPV6</a:t>
            </a:r>
          </a:p>
        </p:txBody>
      </p:sp>
      <p:sp>
        <p:nvSpPr>
          <p:cNvPr id="9" name="Title 1">
            <a:extLst>
              <a:ext uri="{FF2B5EF4-FFF2-40B4-BE49-F238E27FC236}">
                <a16:creationId xmlns:a16="http://schemas.microsoft.com/office/drawing/2014/main" id="{4B61F23B-D4B2-4FE5-936A-CBF0FC8D8C1A}"/>
              </a:ext>
            </a:extLst>
          </p:cNvPr>
          <p:cNvSpPr txBox="1">
            <a:spLocks/>
          </p:cNvSpPr>
          <p:nvPr/>
        </p:nvSpPr>
        <p:spPr>
          <a:xfrm>
            <a:off x="170512" y="832016"/>
            <a:ext cx="5568508" cy="3194721"/>
          </a:xfrm>
          <a:prstGeom prst="rect">
            <a:avLst/>
          </a:prstGeom>
          <a:noFill/>
          <a:effectLst>
            <a:glow rad="63500">
              <a:schemeClr val="accent3">
                <a:satMod val="175000"/>
                <a:alpha val="40000"/>
              </a:schemeClr>
            </a:glow>
          </a:effectLst>
        </p:spPr>
        <p:txBody>
          <a:bodyPr vert="horz" wrap="square" lIns="91440" tIns="45720" rIns="91440" bIns="45720" rtlCol="0" anchor="ctr">
            <a:sp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defTabSz="684213" fontAlgn="base">
              <a:spcAft>
                <a:spcPct val="0"/>
              </a:spcAft>
            </a:pPr>
            <a:r>
              <a:rPr lang="en-US" sz="2800" cap="none" dirty="0">
                <a:latin typeface="Times New Roman" panose="02020603050405020304" pitchFamily="18" charset="0"/>
                <a:ea typeface="ＭＳ Ｐゴシック" charset="0"/>
                <a:cs typeface="Times New Roman" panose="02020603050405020304" pitchFamily="18" charset="0"/>
              </a:rPr>
              <a:t>IPv6 was developed to address the depletion of IPv4 addresses, as the number of connected devices and the demand for unique IP addresses increased. Unlike IPv4, which uses 32-bit addresses, IPv6 uses 128-bit addresses, providing a significantly larger pool of unique address</a:t>
            </a:r>
            <a:endParaRPr lang="en-US" sz="2800" dirty="0">
              <a:ln w="0"/>
              <a:solidFill>
                <a:schemeClr val="bg2">
                  <a:lumMod val="50000"/>
                </a:schemeClr>
              </a:solidFill>
              <a:effectLst>
                <a:reflection blurRad="6350" stA="50000" endA="300" endPos="50000" dist="29997" dir="5400000" sy="-100000" algn="bl" rotWithShape="0"/>
              </a:effectLst>
              <a:latin typeface="Times New Roman" panose="02020603050405020304" pitchFamily="18" charset="0"/>
              <a:ea typeface="ＭＳ Ｐゴシック" charset="0"/>
              <a:cs typeface="Times New Roman" panose="02020603050405020304" pitchFamily="18" charset="0"/>
            </a:endParaRPr>
          </a:p>
        </p:txBody>
      </p:sp>
      <p:pic>
        <p:nvPicPr>
          <p:cNvPr id="4" name="Picture 3">
            <a:extLst>
              <a:ext uri="{FF2B5EF4-FFF2-40B4-BE49-F238E27FC236}">
                <a16:creationId xmlns:a16="http://schemas.microsoft.com/office/drawing/2014/main" id="{E8C58849-3FF0-49A6-98A7-35EB6EE5A4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207279"/>
            <a:ext cx="5953990" cy="2819458"/>
          </a:xfrm>
          <a:prstGeom prst="rect">
            <a:avLst/>
          </a:prstGeom>
        </p:spPr>
      </p:pic>
      <p:grpSp>
        <p:nvGrpSpPr>
          <p:cNvPr id="7" name="Group 6">
            <a:extLst>
              <a:ext uri="{FF2B5EF4-FFF2-40B4-BE49-F238E27FC236}">
                <a16:creationId xmlns:a16="http://schemas.microsoft.com/office/drawing/2014/main" id="{08EA763B-75C7-4E97-A004-AC7B44A4FB2F}"/>
              </a:ext>
            </a:extLst>
          </p:cNvPr>
          <p:cNvGrpSpPr/>
          <p:nvPr/>
        </p:nvGrpSpPr>
        <p:grpSpPr>
          <a:xfrm>
            <a:off x="11214848" y="6033247"/>
            <a:ext cx="887506" cy="671007"/>
            <a:chOff x="11214848" y="6033247"/>
            <a:chExt cx="887506" cy="671007"/>
          </a:xfrm>
        </p:grpSpPr>
        <p:sp>
          <p:nvSpPr>
            <p:cNvPr id="11" name="Heart 10">
              <a:extLst>
                <a:ext uri="{FF2B5EF4-FFF2-40B4-BE49-F238E27FC236}">
                  <a16:creationId xmlns:a16="http://schemas.microsoft.com/office/drawing/2014/main" id="{108BF6E4-8AE8-4EC0-92DB-80B8706FF855}"/>
                </a:ext>
              </a:extLst>
            </p:cNvPr>
            <p:cNvSpPr/>
            <p:nvPr/>
          </p:nvSpPr>
          <p:spPr>
            <a:xfrm>
              <a:off x="11214848" y="6033247"/>
              <a:ext cx="887506" cy="671007"/>
            </a:xfrm>
            <a:prstGeom prst="hear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dirty="0"/>
            </a:p>
          </p:txBody>
        </p:sp>
        <p:sp>
          <p:nvSpPr>
            <p:cNvPr id="12" name="TextBox 11">
              <a:extLst>
                <a:ext uri="{FF2B5EF4-FFF2-40B4-BE49-F238E27FC236}">
                  <a16:creationId xmlns:a16="http://schemas.microsoft.com/office/drawing/2014/main" id="{801C6330-8FF9-43E5-8180-DF288C82C0D2}"/>
                </a:ext>
              </a:extLst>
            </p:cNvPr>
            <p:cNvSpPr txBox="1"/>
            <p:nvPr/>
          </p:nvSpPr>
          <p:spPr>
            <a:xfrm>
              <a:off x="11533096" y="6175588"/>
              <a:ext cx="45720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7</a:t>
              </a:r>
            </a:p>
          </p:txBody>
        </p:sp>
      </p:grpSp>
    </p:spTree>
    <p:extLst>
      <p:ext uri="{BB962C8B-B14F-4D97-AF65-F5344CB8AC3E}">
        <p14:creationId xmlns:p14="http://schemas.microsoft.com/office/powerpoint/2010/main" val="2510737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278DBA0-9E57-415F-A69E-256BED7C129F}"/>
              </a:ext>
            </a:extLst>
          </p:cNvPr>
          <p:cNvSpPr/>
          <p:nvPr/>
        </p:nvSpPr>
        <p:spPr>
          <a:xfrm>
            <a:off x="5942705" y="0"/>
            <a:ext cx="6157857" cy="6858000"/>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anchor="ctr" anchorCtr="0" compatLnSpc="1">
            <a:prstTxWarp prst="textNoShape">
              <a:avLst/>
            </a:prstTxWarp>
          </a:bodyPr>
          <a:lstStyle/>
          <a:p>
            <a:pPr defTabSz="684213" fontAlgn="base">
              <a:lnSpc>
                <a:spcPct val="90000"/>
              </a:lnSpc>
              <a:spcBef>
                <a:spcPct val="0"/>
              </a:spcBef>
              <a:spcAft>
                <a:spcPct val="0"/>
              </a:spcAft>
            </a:pPr>
            <a:endParaRPr lang="en-US" sz="4600" dirty="0">
              <a:ln w="0"/>
              <a:solidFill>
                <a:schemeClr val="bg2">
                  <a:lumMod val="50000"/>
                </a:schemeClr>
              </a:solidFill>
              <a:effectLst>
                <a:reflection blurRad="6350" stA="53000" endA="300" endPos="35500" dir="5400000" sy="-90000" algn="bl" rotWithShape="0"/>
              </a:effectLst>
              <a:latin typeface="Times New Roman" panose="02020603050405020304" pitchFamily="18" charset="0"/>
              <a:ea typeface="ＭＳ Ｐゴシック" charset="0"/>
              <a:cs typeface="Times New Roman" panose="02020603050405020304" pitchFamily="18" charset="0"/>
            </a:endParaRPr>
          </a:p>
        </p:txBody>
      </p:sp>
      <p:sp>
        <p:nvSpPr>
          <p:cNvPr id="14" name="Rectangle 13">
            <a:extLst>
              <a:ext uri="{FF2B5EF4-FFF2-40B4-BE49-F238E27FC236}">
                <a16:creationId xmlns:a16="http://schemas.microsoft.com/office/drawing/2014/main" id="{E5698941-8F80-43BD-A84B-9469395909DF}"/>
              </a:ext>
            </a:extLst>
          </p:cNvPr>
          <p:cNvSpPr/>
          <p:nvPr/>
        </p:nvSpPr>
        <p:spPr>
          <a:xfrm>
            <a:off x="5942705" y="0"/>
            <a:ext cx="45719" cy="685800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dirty="0">
              <a:solidFill>
                <a:srgbClr val="FF0000"/>
              </a:solidFill>
              <a:highlight>
                <a:srgbClr val="FF0000"/>
              </a:highlight>
            </a:endParaRPr>
          </a:p>
        </p:txBody>
      </p:sp>
      <p:sp>
        <p:nvSpPr>
          <p:cNvPr id="10" name="Title 1">
            <a:extLst>
              <a:ext uri="{FF2B5EF4-FFF2-40B4-BE49-F238E27FC236}">
                <a16:creationId xmlns:a16="http://schemas.microsoft.com/office/drawing/2014/main" id="{3AA18CE2-6F89-41CD-A902-EB059BED1673}"/>
              </a:ext>
            </a:extLst>
          </p:cNvPr>
          <p:cNvSpPr txBox="1">
            <a:spLocks/>
          </p:cNvSpPr>
          <p:nvPr/>
        </p:nvSpPr>
        <p:spPr>
          <a:xfrm>
            <a:off x="385935" y="162705"/>
            <a:ext cx="3675078" cy="646331"/>
          </a:xfrm>
          <a:prstGeom prst="rect">
            <a:avLst/>
          </a:prstGeom>
          <a:noFill/>
          <a:effectLst>
            <a:glow rad="63500">
              <a:schemeClr val="accent3">
                <a:satMod val="175000"/>
                <a:alpha val="40000"/>
              </a:schemeClr>
            </a:glow>
          </a:effectLst>
        </p:spPr>
        <p:txBody>
          <a:bodyPr vert="horz" wrap="square" lIns="91440" tIns="45720" rIns="91440" bIns="45720" rtlCol="0" anchor="ctr">
            <a:sp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marL="571500" indent="-571500" algn="l" defTabSz="684213" fontAlgn="base">
              <a:spcAft>
                <a:spcPct val="0"/>
              </a:spcAft>
              <a:buFont typeface="Wingdings" panose="05000000000000000000" pitchFamily="2" charset="2"/>
              <a:buChar char="v"/>
            </a:pPr>
            <a:r>
              <a:rPr lang="en-US" sz="4000" dirty="0">
                <a:solidFill>
                  <a:srgbClr val="FF0000"/>
                </a:solidFill>
                <a:latin typeface="Times New Roman" panose="02020603050405020304" pitchFamily="18" charset="0"/>
                <a:cs typeface="Times New Roman" panose="02020603050405020304" pitchFamily="18" charset="0"/>
              </a:rPr>
              <a:t>UNICAST</a:t>
            </a:r>
            <a:endParaRPr lang="en-US" sz="4000" cap="none" dirty="0">
              <a:ln w="0"/>
              <a:solidFill>
                <a:schemeClr val="bg2">
                  <a:lumMod val="50000"/>
                </a:schemeClr>
              </a:solidFill>
              <a:effectLst>
                <a:reflection blurRad="6350" stA="50000" endA="300" endPos="50000" dist="29997" dir="5400000" sy="-100000" algn="bl" rotWithShape="0"/>
              </a:effectLst>
              <a:latin typeface="Times New Roman" panose="02020603050405020304" pitchFamily="18" charset="0"/>
              <a:ea typeface="ＭＳ Ｐゴシック" charset="0"/>
              <a:cs typeface="Times New Roman" panose="02020603050405020304" pitchFamily="18" charset="0"/>
            </a:endParaRPr>
          </a:p>
        </p:txBody>
      </p:sp>
      <p:sp>
        <p:nvSpPr>
          <p:cNvPr id="2" name="Rectangle 1">
            <a:extLst>
              <a:ext uri="{FF2B5EF4-FFF2-40B4-BE49-F238E27FC236}">
                <a16:creationId xmlns:a16="http://schemas.microsoft.com/office/drawing/2014/main" id="{19A18B6A-0F20-4F39-8AE7-0EF0F0447DE3}"/>
              </a:ext>
            </a:extLst>
          </p:cNvPr>
          <p:cNvSpPr/>
          <p:nvPr/>
        </p:nvSpPr>
        <p:spPr>
          <a:xfrm rot="10800000" flipV="1">
            <a:off x="166201" y="1812035"/>
            <a:ext cx="5383401" cy="2308324"/>
          </a:xfrm>
          <a:prstGeom prst="rect">
            <a:avLst/>
          </a:prstGeom>
        </p:spPr>
        <p:txBody>
          <a:bodyPr wrap="square">
            <a:spAutoFit/>
          </a:bodyPr>
          <a:lstStyle/>
          <a:p>
            <a:r>
              <a:rPr lang="en-US" sz="2800" dirty="0">
                <a:solidFill>
                  <a:srgbClr val="FF0000"/>
                </a:solidFill>
                <a:latin typeface="Times New Roman" panose="02020603050405020304" pitchFamily="18" charset="0"/>
                <a:cs typeface="Times New Roman" panose="02020603050405020304" pitchFamily="18" charset="0"/>
              </a:rPr>
              <a:t>UNICAST</a:t>
            </a:r>
            <a:r>
              <a:rPr lang="en-US" sz="3200" dirty="0">
                <a:solidFill>
                  <a:srgbClr val="FF0000"/>
                </a:solidFill>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is a one-to-one transmission from one point in the network to another point; that is, one sender and one receiver, each identified by a network address.</a:t>
            </a:r>
            <a:endParaRPr lang="en-US" sz="3200" dirty="0">
              <a:solidFill>
                <a:srgbClr val="FF00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DEC6433-52F3-4012-A1DE-B06643AF5B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6850" y="282476"/>
            <a:ext cx="4992444" cy="3070324"/>
          </a:xfrm>
          <a:prstGeom prst="rect">
            <a:avLst/>
          </a:prstGeom>
        </p:spPr>
      </p:pic>
      <p:pic>
        <p:nvPicPr>
          <p:cNvPr id="6" name="Picture 5">
            <a:extLst>
              <a:ext uri="{FF2B5EF4-FFF2-40B4-BE49-F238E27FC236}">
                <a16:creationId xmlns:a16="http://schemas.microsoft.com/office/drawing/2014/main" id="{E398370D-8FA0-45D5-B2CD-B6AE561952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0500" y="3635276"/>
            <a:ext cx="4732466" cy="2717970"/>
          </a:xfrm>
          <a:prstGeom prst="rect">
            <a:avLst/>
          </a:prstGeom>
        </p:spPr>
      </p:pic>
      <p:grpSp>
        <p:nvGrpSpPr>
          <p:cNvPr id="9" name="Group 8">
            <a:extLst>
              <a:ext uri="{FF2B5EF4-FFF2-40B4-BE49-F238E27FC236}">
                <a16:creationId xmlns:a16="http://schemas.microsoft.com/office/drawing/2014/main" id="{5D230DFB-EEB0-475E-A067-A72C763D20F1}"/>
              </a:ext>
            </a:extLst>
          </p:cNvPr>
          <p:cNvGrpSpPr/>
          <p:nvPr/>
        </p:nvGrpSpPr>
        <p:grpSpPr>
          <a:xfrm>
            <a:off x="11214848" y="6033247"/>
            <a:ext cx="887506" cy="671007"/>
            <a:chOff x="11214848" y="6033247"/>
            <a:chExt cx="887506" cy="671007"/>
          </a:xfrm>
        </p:grpSpPr>
        <p:sp>
          <p:nvSpPr>
            <p:cNvPr id="11" name="Heart 10">
              <a:extLst>
                <a:ext uri="{FF2B5EF4-FFF2-40B4-BE49-F238E27FC236}">
                  <a16:creationId xmlns:a16="http://schemas.microsoft.com/office/drawing/2014/main" id="{AFE43F79-9E25-4AF1-97F6-346A9DA2E962}"/>
                </a:ext>
              </a:extLst>
            </p:cNvPr>
            <p:cNvSpPr/>
            <p:nvPr/>
          </p:nvSpPr>
          <p:spPr>
            <a:xfrm>
              <a:off x="11214848" y="6033247"/>
              <a:ext cx="887506" cy="671007"/>
            </a:xfrm>
            <a:prstGeom prst="hear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dirty="0"/>
            </a:p>
          </p:txBody>
        </p:sp>
        <p:sp>
          <p:nvSpPr>
            <p:cNvPr id="12" name="TextBox 11">
              <a:extLst>
                <a:ext uri="{FF2B5EF4-FFF2-40B4-BE49-F238E27FC236}">
                  <a16:creationId xmlns:a16="http://schemas.microsoft.com/office/drawing/2014/main" id="{64D05F9A-1C3D-4FDC-8D38-743AF00DF8CE}"/>
                </a:ext>
              </a:extLst>
            </p:cNvPr>
            <p:cNvSpPr txBox="1"/>
            <p:nvPr/>
          </p:nvSpPr>
          <p:spPr>
            <a:xfrm>
              <a:off x="11533096" y="6175588"/>
              <a:ext cx="45720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8</a:t>
              </a:r>
            </a:p>
          </p:txBody>
        </p:sp>
      </p:grpSp>
    </p:spTree>
    <p:extLst>
      <p:ext uri="{BB962C8B-B14F-4D97-AF65-F5344CB8AC3E}">
        <p14:creationId xmlns:p14="http://schemas.microsoft.com/office/powerpoint/2010/main" val="1302426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278DBA0-9E57-415F-A69E-256BED7C129F}"/>
              </a:ext>
            </a:extLst>
          </p:cNvPr>
          <p:cNvSpPr/>
          <p:nvPr/>
        </p:nvSpPr>
        <p:spPr>
          <a:xfrm>
            <a:off x="25104" y="0"/>
            <a:ext cx="6157857" cy="6858000"/>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anchor="ctr" anchorCtr="0" compatLnSpc="1">
            <a:prstTxWarp prst="textNoShape">
              <a:avLst/>
            </a:prstTxWarp>
          </a:bodyPr>
          <a:lstStyle/>
          <a:p>
            <a:pPr defTabSz="684213" fontAlgn="base">
              <a:lnSpc>
                <a:spcPct val="90000"/>
              </a:lnSpc>
              <a:spcBef>
                <a:spcPct val="0"/>
              </a:spcBef>
              <a:spcAft>
                <a:spcPct val="0"/>
              </a:spcAft>
            </a:pPr>
            <a:endParaRPr lang="en-US" sz="4600" dirty="0">
              <a:ln w="0"/>
              <a:solidFill>
                <a:schemeClr val="bg2">
                  <a:lumMod val="50000"/>
                </a:schemeClr>
              </a:solidFill>
              <a:effectLst>
                <a:reflection blurRad="6350" stA="53000" endA="300" endPos="35500" dir="5400000" sy="-90000" algn="bl" rotWithShape="0"/>
              </a:effectLst>
              <a:latin typeface="Times New Roman" panose="02020603050405020304" pitchFamily="18" charset="0"/>
              <a:ea typeface="ＭＳ Ｐゴシック" charset="0"/>
              <a:cs typeface="Times New Roman" panose="02020603050405020304" pitchFamily="18" charset="0"/>
            </a:endParaRPr>
          </a:p>
        </p:txBody>
      </p:sp>
      <p:sp>
        <p:nvSpPr>
          <p:cNvPr id="14" name="Rectangle 13">
            <a:extLst>
              <a:ext uri="{FF2B5EF4-FFF2-40B4-BE49-F238E27FC236}">
                <a16:creationId xmlns:a16="http://schemas.microsoft.com/office/drawing/2014/main" id="{E5698941-8F80-43BD-A84B-9469395909DF}"/>
              </a:ext>
            </a:extLst>
          </p:cNvPr>
          <p:cNvSpPr/>
          <p:nvPr/>
        </p:nvSpPr>
        <p:spPr>
          <a:xfrm>
            <a:off x="6182961" y="0"/>
            <a:ext cx="45719" cy="685800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dirty="0">
              <a:solidFill>
                <a:srgbClr val="FF0000"/>
              </a:solidFill>
              <a:highlight>
                <a:srgbClr val="FF0000"/>
              </a:highlight>
            </a:endParaRPr>
          </a:p>
        </p:txBody>
      </p:sp>
      <p:sp>
        <p:nvSpPr>
          <p:cNvPr id="10" name="Title 1">
            <a:extLst>
              <a:ext uri="{FF2B5EF4-FFF2-40B4-BE49-F238E27FC236}">
                <a16:creationId xmlns:a16="http://schemas.microsoft.com/office/drawing/2014/main" id="{3AA18CE2-6F89-41CD-A902-EB059BED1673}"/>
              </a:ext>
            </a:extLst>
          </p:cNvPr>
          <p:cNvSpPr txBox="1">
            <a:spLocks/>
          </p:cNvSpPr>
          <p:nvPr/>
        </p:nvSpPr>
        <p:spPr>
          <a:xfrm>
            <a:off x="188710" y="93200"/>
            <a:ext cx="4150657" cy="646331"/>
          </a:xfrm>
          <a:prstGeom prst="rect">
            <a:avLst/>
          </a:prstGeom>
          <a:noFill/>
          <a:effectLst>
            <a:glow rad="63500">
              <a:schemeClr val="accent3">
                <a:satMod val="175000"/>
                <a:alpha val="40000"/>
              </a:schemeClr>
            </a:glow>
          </a:effectLst>
        </p:spPr>
        <p:txBody>
          <a:bodyPr vert="horz" wrap="square" lIns="91440" tIns="45720" rIns="91440" bIns="45720" rtlCol="0" anchor="ctr">
            <a:sp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marL="571500" indent="-571500" algn="l" defTabSz="684213" fontAlgn="base">
              <a:spcAft>
                <a:spcPct val="0"/>
              </a:spcAft>
              <a:buFont typeface="Wingdings" panose="05000000000000000000" pitchFamily="2" charset="2"/>
              <a:buChar char="v"/>
            </a:pPr>
            <a:r>
              <a:rPr lang="en-US" sz="4000" dirty="0">
                <a:solidFill>
                  <a:srgbClr val="FF0000"/>
                </a:solidFill>
                <a:latin typeface="Times New Roman" panose="02020603050405020304" pitchFamily="18" charset="0"/>
                <a:cs typeface="Times New Roman" panose="02020603050405020304" pitchFamily="18" charset="0"/>
              </a:rPr>
              <a:t>Multicast</a:t>
            </a:r>
            <a:endParaRPr lang="en-US" sz="4000" cap="none" dirty="0">
              <a:ln w="0"/>
              <a:solidFill>
                <a:srgbClr val="FF0000"/>
              </a:solidFill>
              <a:effectLst>
                <a:reflection blurRad="6350" stA="50000" endA="300" endPos="50000" dist="29997" dir="5400000" sy="-100000" algn="bl" rotWithShape="0"/>
              </a:effectLst>
              <a:latin typeface="Times New Roman" panose="02020603050405020304" pitchFamily="18" charset="0"/>
              <a:ea typeface="ＭＳ Ｐゴシック" charset="0"/>
              <a:cs typeface="Times New Roman" panose="02020603050405020304" pitchFamily="18" charset="0"/>
            </a:endParaRPr>
          </a:p>
        </p:txBody>
      </p:sp>
      <p:pic>
        <p:nvPicPr>
          <p:cNvPr id="3" name="Picture 2">
            <a:extLst>
              <a:ext uri="{FF2B5EF4-FFF2-40B4-BE49-F238E27FC236}">
                <a16:creationId xmlns:a16="http://schemas.microsoft.com/office/drawing/2014/main" id="{D978FE26-34F8-4376-B6C8-828A04BF9F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5550" y="354104"/>
            <a:ext cx="5163867" cy="2744913"/>
          </a:xfrm>
          <a:prstGeom prst="rect">
            <a:avLst/>
          </a:prstGeom>
        </p:spPr>
      </p:pic>
      <p:pic>
        <p:nvPicPr>
          <p:cNvPr id="4" name="Picture 3">
            <a:extLst>
              <a:ext uri="{FF2B5EF4-FFF2-40B4-BE49-F238E27FC236}">
                <a16:creationId xmlns:a16="http://schemas.microsoft.com/office/drawing/2014/main" id="{6361992D-79C2-4EB2-9BA5-8A3E5C9140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3176" y="3099017"/>
            <a:ext cx="6078824" cy="4052549"/>
          </a:xfrm>
          <a:prstGeom prst="rect">
            <a:avLst/>
          </a:prstGeom>
        </p:spPr>
      </p:pic>
      <p:sp>
        <p:nvSpPr>
          <p:cNvPr id="5" name="Rectangle 4">
            <a:extLst>
              <a:ext uri="{FF2B5EF4-FFF2-40B4-BE49-F238E27FC236}">
                <a16:creationId xmlns:a16="http://schemas.microsoft.com/office/drawing/2014/main" id="{C005025E-5B48-4A3B-867F-CDB5600F0A89}"/>
              </a:ext>
            </a:extLst>
          </p:cNvPr>
          <p:cNvSpPr/>
          <p:nvPr/>
        </p:nvSpPr>
        <p:spPr>
          <a:xfrm>
            <a:off x="389814" y="1880097"/>
            <a:ext cx="5333549" cy="1384995"/>
          </a:xfrm>
          <a:prstGeom prst="rect">
            <a:avLst/>
          </a:prstGeom>
        </p:spPr>
        <p:txBody>
          <a:bodyPr wrap="square">
            <a:spAutoFit/>
          </a:bodyPr>
          <a:lstStyle/>
          <a:p>
            <a:r>
              <a:rPr lang="en-US" sz="2800" dirty="0">
                <a:latin typeface="Times New Roman" panose="02020603050405020304" pitchFamily="18" charset="0"/>
                <a:cs typeface="Times New Roman" panose="02020603050405020304" pitchFamily="18" charset="0"/>
              </a:rPr>
              <a:t>Multicast is group communication where data transmission is addressed to a group of destination</a:t>
            </a:r>
          </a:p>
        </p:txBody>
      </p:sp>
      <p:sp>
        <p:nvSpPr>
          <p:cNvPr id="9" name="Rectangle 8">
            <a:extLst>
              <a:ext uri="{FF2B5EF4-FFF2-40B4-BE49-F238E27FC236}">
                <a16:creationId xmlns:a16="http://schemas.microsoft.com/office/drawing/2014/main" id="{CD3CEF59-70DB-4EEA-A27D-E7E768CAB9B8}"/>
              </a:ext>
            </a:extLst>
          </p:cNvPr>
          <p:cNvSpPr/>
          <p:nvPr/>
        </p:nvSpPr>
        <p:spPr>
          <a:xfrm>
            <a:off x="389814" y="3729318"/>
            <a:ext cx="5610196" cy="1569660"/>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Multicast can be one-to-many or many-to-many distribution. Multicast should not be confused with physical layer point-to-multipoint communication</a:t>
            </a:r>
            <a:r>
              <a:rPr lang="en-US" sz="1600" dirty="0"/>
              <a:t>.</a:t>
            </a:r>
            <a:endParaRPr lang="en-US" sz="2400" dirty="0">
              <a:latin typeface="Times New Roman" panose="02020603050405020304" pitchFamily="18" charset="0"/>
              <a:cs typeface="Times New Roman" panose="02020603050405020304" pitchFamily="18" charset="0"/>
            </a:endParaRPr>
          </a:p>
        </p:txBody>
      </p:sp>
      <p:grpSp>
        <p:nvGrpSpPr>
          <p:cNvPr id="11" name="Group 10">
            <a:extLst>
              <a:ext uri="{FF2B5EF4-FFF2-40B4-BE49-F238E27FC236}">
                <a16:creationId xmlns:a16="http://schemas.microsoft.com/office/drawing/2014/main" id="{2EC17277-02DF-40B5-B74B-C6EEB558C5B1}"/>
              </a:ext>
            </a:extLst>
          </p:cNvPr>
          <p:cNvGrpSpPr/>
          <p:nvPr/>
        </p:nvGrpSpPr>
        <p:grpSpPr>
          <a:xfrm>
            <a:off x="11214848" y="6033247"/>
            <a:ext cx="887506" cy="671007"/>
            <a:chOff x="11214848" y="6033247"/>
            <a:chExt cx="887506" cy="671007"/>
          </a:xfrm>
        </p:grpSpPr>
        <p:sp>
          <p:nvSpPr>
            <p:cNvPr id="12" name="Heart 11">
              <a:extLst>
                <a:ext uri="{FF2B5EF4-FFF2-40B4-BE49-F238E27FC236}">
                  <a16:creationId xmlns:a16="http://schemas.microsoft.com/office/drawing/2014/main" id="{5D68C38B-575A-40AF-B59B-15130AB29085}"/>
                </a:ext>
              </a:extLst>
            </p:cNvPr>
            <p:cNvSpPr/>
            <p:nvPr/>
          </p:nvSpPr>
          <p:spPr>
            <a:xfrm>
              <a:off x="11214848" y="6033247"/>
              <a:ext cx="887506" cy="671007"/>
            </a:xfrm>
            <a:prstGeom prst="hear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dirty="0"/>
            </a:p>
          </p:txBody>
        </p:sp>
        <p:sp>
          <p:nvSpPr>
            <p:cNvPr id="13" name="TextBox 12">
              <a:extLst>
                <a:ext uri="{FF2B5EF4-FFF2-40B4-BE49-F238E27FC236}">
                  <a16:creationId xmlns:a16="http://schemas.microsoft.com/office/drawing/2014/main" id="{2FD8239D-257E-4737-920F-567B76365C8B}"/>
                </a:ext>
              </a:extLst>
            </p:cNvPr>
            <p:cNvSpPr txBox="1"/>
            <p:nvPr/>
          </p:nvSpPr>
          <p:spPr>
            <a:xfrm>
              <a:off x="11533096" y="6175588"/>
              <a:ext cx="45720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9</a:t>
              </a:r>
            </a:p>
          </p:txBody>
        </p:sp>
      </p:grpSp>
    </p:spTree>
    <p:extLst>
      <p:ext uri="{BB962C8B-B14F-4D97-AF65-F5344CB8AC3E}">
        <p14:creationId xmlns:p14="http://schemas.microsoft.com/office/powerpoint/2010/main" val="4138060741"/>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1580</TotalTime>
  <Words>582</Words>
  <Application>Microsoft Office PowerPoint</Application>
  <PresentationFormat>Widescreen</PresentationFormat>
  <Paragraphs>43</Paragraphs>
  <Slides>11</Slides>
  <Notes>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11</vt:i4>
      </vt:variant>
    </vt:vector>
  </HeadingPairs>
  <TitlesOfParts>
    <vt:vector size="22" baseType="lpstr">
      <vt:lpstr>Arial</vt:lpstr>
      <vt:lpstr>Calibri</vt:lpstr>
      <vt:lpstr>Century Gothic</vt:lpstr>
      <vt:lpstr>Khmer Old Style</vt:lpstr>
      <vt:lpstr>Khmer OS Muol Light</vt:lpstr>
      <vt:lpstr>Times New Roman</vt:lpstr>
      <vt:lpstr>Tw Cen MT</vt:lpstr>
      <vt:lpstr>Wingdings</vt:lpstr>
      <vt:lpstr>Wingdings 3</vt:lpstr>
      <vt:lpstr>Slice</vt:lpstr>
      <vt:lpstr>Droplet</vt:lpstr>
      <vt:lpstr>PowerPoint Presentation</vt:lpstr>
      <vt:lpstr>PowerPoint Presentation</vt:lpstr>
      <vt:lpstr>ipv4</vt:lpstr>
      <vt:lpstr>ipv4</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Heng Bunleang</dc:creator>
  <cp:lastModifiedBy>Heap Sitheb</cp:lastModifiedBy>
  <cp:revision>59</cp:revision>
  <cp:lastPrinted>2023-02-11T18:06:17Z</cp:lastPrinted>
  <dcterms:created xsi:type="dcterms:W3CDTF">2023-02-10T07:31:49Z</dcterms:created>
  <dcterms:modified xsi:type="dcterms:W3CDTF">2023-07-30T01:10:18Z</dcterms:modified>
</cp:coreProperties>
</file>