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51DF"/>
    <a:srgbClr val="BD73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2520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126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64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919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986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53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3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6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9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2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0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8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1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89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36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4E4FBA33-91E0-4A60-B87E-A24555A8DB50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0A746A22-4CA9-45DA-A647-CD1CB49529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/>
          <p:cNvCxnSpPr/>
          <p:nvPr/>
        </p:nvCxnSpPr>
        <p:spPr>
          <a:xfrm>
            <a:off x="5799910" y="783772"/>
            <a:ext cx="0" cy="60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/>
          <p:cNvSpPr/>
          <p:nvPr/>
        </p:nvSpPr>
        <p:spPr>
          <a:xfrm>
            <a:off x="3944984" y="1384663"/>
            <a:ext cx="3709851" cy="10319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cada uno de los integrantes aportaron una idea y entre todos optamos por la idea mas interesante o mejor idea </a:t>
            </a:r>
            <a:endParaRPr lang="en-US" dirty="0"/>
          </a:p>
        </p:txBody>
      </p:sp>
      <p:cxnSp>
        <p:nvCxnSpPr>
          <p:cNvPr id="14" name="Conector recto 13"/>
          <p:cNvCxnSpPr/>
          <p:nvPr/>
        </p:nvCxnSpPr>
        <p:spPr>
          <a:xfrm>
            <a:off x="5799909" y="2416629"/>
            <a:ext cx="0" cy="600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>
          <a:xfrm>
            <a:off x="3409406" y="2899954"/>
            <a:ext cx="4885508" cy="9274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Nuestro siguiente paso fue crear un boceto de como seria la interfaz del proyecto</a:t>
            </a:r>
            <a:endParaRPr lang="en-US" dirty="0"/>
          </a:p>
        </p:txBody>
      </p:sp>
      <p:sp>
        <p:nvSpPr>
          <p:cNvPr id="17" name="Rectángulo 16"/>
          <p:cNvSpPr/>
          <p:nvPr/>
        </p:nvSpPr>
        <p:spPr>
          <a:xfrm>
            <a:off x="3409406" y="4271554"/>
            <a:ext cx="4885508" cy="836023"/>
          </a:xfrm>
          <a:prstGeom prst="rect">
            <a:avLst/>
          </a:prstGeom>
          <a:solidFill>
            <a:srgbClr val="BD73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aprendimos un estilo de programación en el cual aprendimos a generar ventanas y aprendimos los fundamentos básicos de una pagina</a:t>
            </a:r>
            <a:endParaRPr lang="en-US" dirty="0"/>
          </a:p>
        </p:txBody>
      </p:sp>
      <p:cxnSp>
        <p:nvCxnSpPr>
          <p:cNvPr id="21" name="Conector recto 20"/>
          <p:cNvCxnSpPr>
            <a:stCxn id="17" idx="2"/>
          </p:cNvCxnSpPr>
          <p:nvPr/>
        </p:nvCxnSpPr>
        <p:spPr>
          <a:xfrm>
            <a:off x="5852160" y="5107577"/>
            <a:ext cx="0" cy="40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3278777" y="5512527"/>
            <a:ext cx="5316583" cy="9405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Aprendimos a crear un repositorio para guardar nuestros archivos y progreso de nuestro proyecto</a:t>
            </a:r>
            <a:endParaRPr lang="en-US" dirty="0"/>
          </a:p>
        </p:txBody>
      </p:sp>
      <p:sp>
        <p:nvSpPr>
          <p:cNvPr id="25" name="Elipse 24"/>
          <p:cNvSpPr/>
          <p:nvPr/>
        </p:nvSpPr>
        <p:spPr>
          <a:xfrm>
            <a:off x="3944983" y="-78378"/>
            <a:ext cx="3709851" cy="9797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PROYECTO TRASVESAL DE CARTONERIA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85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3122022" y="378825"/>
            <a:ext cx="5812971" cy="91439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Después empezaremos a subir pequeños y nuevos avances al proyecto</a:t>
            </a:r>
            <a:endParaRPr lang="en-US" dirty="0"/>
          </a:p>
        </p:txBody>
      </p:sp>
      <p:cxnSp>
        <p:nvCxnSpPr>
          <p:cNvPr id="6" name="Conector recto 5"/>
          <p:cNvCxnSpPr>
            <a:stCxn id="4" idx="0"/>
          </p:cNvCxnSpPr>
          <p:nvPr/>
        </p:nvCxnSpPr>
        <p:spPr>
          <a:xfrm flipV="1">
            <a:off x="6028508" y="-117565"/>
            <a:ext cx="6531" cy="496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/>
          <p:cNvCxnSpPr>
            <a:stCxn id="4" idx="2"/>
          </p:cNvCxnSpPr>
          <p:nvPr/>
        </p:nvCxnSpPr>
        <p:spPr>
          <a:xfrm>
            <a:off x="6028508" y="1293224"/>
            <a:ext cx="6531" cy="613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3886199" y="1750426"/>
            <a:ext cx="4297680" cy="888272"/>
          </a:xfrm>
          <a:prstGeom prst="rect">
            <a:avLst/>
          </a:prstGeom>
          <a:solidFill>
            <a:srgbClr val="BD51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Con el tiempo </a:t>
            </a:r>
            <a:r>
              <a:rPr lang="es-ES" dirty="0" smtClean="0"/>
              <a:t>empezaremos </a:t>
            </a:r>
            <a:r>
              <a:rPr lang="es-ES" dirty="0" smtClean="0"/>
              <a:t>a crear la interfaz y los ajustes de la aplicación</a:t>
            </a:r>
            <a:endParaRPr lang="en-US" dirty="0"/>
          </a:p>
        </p:txBody>
      </p:sp>
      <p:cxnSp>
        <p:nvCxnSpPr>
          <p:cNvPr id="20" name="Conector recto 19"/>
          <p:cNvCxnSpPr>
            <a:stCxn id="18" idx="2"/>
            <a:endCxn id="21" idx="0"/>
          </p:cNvCxnSpPr>
          <p:nvPr/>
        </p:nvCxnSpPr>
        <p:spPr>
          <a:xfrm flipH="1">
            <a:off x="6028507" y="2638698"/>
            <a:ext cx="6532" cy="4572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/>
          <p:cNvSpPr/>
          <p:nvPr/>
        </p:nvSpPr>
        <p:spPr>
          <a:xfrm>
            <a:off x="3076301" y="3095900"/>
            <a:ext cx="5904412" cy="10319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Después empezamos a probar la aplicación para observar los errores y bugs que puede contener </a:t>
            </a:r>
            <a:endParaRPr lang="en-US" dirty="0"/>
          </a:p>
        </p:txBody>
      </p:sp>
      <p:cxnSp>
        <p:nvCxnSpPr>
          <p:cNvPr id="24" name="Conector recto 23"/>
          <p:cNvCxnSpPr>
            <a:stCxn id="21" idx="2"/>
          </p:cNvCxnSpPr>
          <p:nvPr/>
        </p:nvCxnSpPr>
        <p:spPr>
          <a:xfrm>
            <a:off x="6028507" y="4127865"/>
            <a:ext cx="0" cy="418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2906484" y="4441370"/>
            <a:ext cx="6257109" cy="9144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Después de </a:t>
            </a:r>
            <a:r>
              <a:rPr lang="es-ES" dirty="0" smtClean="0"/>
              <a:t>parcharemos los </a:t>
            </a:r>
            <a:r>
              <a:rPr lang="es-ES" dirty="0" smtClean="0"/>
              <a:t>errores y bugs , </a:t>
            </a:r>
            <a:r>
              <a:rPr lang="es-ES" dirty="0" smtClean="0"/>
              <a:t>subiremos </a:t>
            </a:r>
            <a:r>
              <a:rPr lang="es-ES" dirty="0" smtClean="0"/>
              <a:t>los productos para observar que los productos se suban bien  la plataforma </a:t>
            </a:r>
            <a:endParaRPr lang="en-US" dirty="0"/>
          </a:p>
        </p:txBody>
      </p:sp>
      <p:cxnSp>
        <p:nvCxnSpPr>
          <p:cNvPr id="28" name="Conector recto 27"/>
          <p:cNvCxnSpPr>
            <a:stCxn id="26" idx="2"/>
          </p:cNvCxnSpPr>
          <p:nvPr/>
        </p:nvCxnSpPr>
        <p:spPr>
          <a:xfrm flipH="1">
            <a:off x="6035038" y="5355770"/>
            <a:ext cx="1" cy="313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/>
          <p:cNvSpPr/>
          <p:nvPr/>
        </p:nvSpPr>
        <p:spPr>
          <a:xfrm>
            <a:off x="3762100" y="5603967"/>
            <a:ext cx="4545875" cy="10842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AL FINAL DEL PROYECTO SOLO LO ENTREGAMOS </a:t>
            </a:r>
            <a:r>
              <a:rPr lang="es-ES" dirty="0"/>
              <a:t> </a:t>
            </a:r>
            <a:r>
              <a:rPr lang="es-ES" dirty="0" smtClean="0"/>
              <a:t>EL PROYECTO </a:t>
            </a:r>
            <a:r>
              <a:rPr lang="es-ES" dirty="0" smtClean="0"/>
              <a:t>Y </a:t>
            </a:r>
            <a:r>
              <a:rPr lang="es-ES" dirty="0" smtClean="0"/>
              <a:t>LO </a:t>
            </a:r>
            <a:r>
              <a:rPr lang="es-ES" dirty="0" smtClean="0"/>
              <a:t>SUBIREMOS </a:t>
            </a:r>
            <a:r>
              <a:rPr lang="es-ES" dirty="0" smtClean="0"/>
              <a:t>A PLAY STORE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40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346492"/>
      </a:accent1>
      <a:accent2>
        <a:srgbClr val="6DA5D4"/>
      </a:accent2>
      <a:accent3>
        <a:srgbClr val="538C79"/>
      </a:accent3>
      <a:accent4>
        <a:srgbClr val="93B75D"/>
      </a:accent4>
      <a:accent5>
        <a:srgbClr val="DEB050"/>
      </a:accent5>
      <a:accent6>
        <a:srgbClr val="BB5354"/>
      </a:accent6>
      <a:hlink>
        <a:srgbClr val="3289DD"/>
      </a:hlink>
      <a:folHlink>
        <a:srgbClr val="859EB6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78</TotalTime>
  <Words>147</Words>
  <Application>Microsoft Office PowerPoint</Application>
  <PresentationFormat>Panorámica</PresentationFormat>
  <Paragraphs>10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Impact</vt:lpstr>
      <vt:lpstr>Evento principal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</dc:creator>
  <cp:lastModifiedBy>Admin</cp:lastModifiedBy>
  <cp:revision>12</cp:revision>
  <dcterms:created xsi:type="dcterms:W3CDTF">2025-05-14T13:51:12Z</dcterms:created>
  <dcterms:modified xsi:type="dcterms:W3CDTF">2025-05-16T15:29:10Z</dcterms:modified>
</cp:coreProperties>
</file>