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8" r:id="rId4"/>
    <p:sldId id="257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en-US"/>
              <a:t>Python数据预处理分享</a:t>
            </a:r>
            <a:endParaRPr lang="x-none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l"/>
            <a:r>
              <a:rPr lang="x-none" altLang="en-US" b="1" i="1"/>
              <a:t>                                                          Reporter: </a:t>
            </a:r>
            <a:r>
              <a:rPr lang="x-none" altLang="en-US" i="1"/>
              <a:t>Hades</a:t>
            </a:r>
            <a:endParaRPr lang="x-none" altLang="en-US" i="1"/>
          </a:p>
          <a:p>
            <a:pPr algn="l"/>
            <a:r>
              <a:rPr lang="x-none" altLang="en-US" b="1" i="1"/>
              <a:t>                                                               Email: </a:t>
            </a:r>
            <a:r>
              <a:rPr lang="x-none" altLang="en-US" i="1"/>
              <a:t>hedas1412@gmail.com</a:t>
            </a:r>
            <a:endParaRPr lang="x-none" altLang="en-US" i="1"/>
          </a:p>
          <a:p>
            <a:pPr algn="l"/>
            <a:r>
              <a:rPr lang="x-none" altLang="en-US" b="1" i="1">
                <a:sym typeface="+mn-ea"/>
              </a:rPr>
              <a:t>                                                             </a:t>
            </a:r>
            <a:r>
              <a:rPr lang="x-none" altLang="en-US" b="1" i="1"/>
              <a:t>Github: </a:t>
            </a:r>
            <a:r>
              <a:rPr lang="x-none" altLang="en-US" i="1"/>
              <a:t>https://github.com/HEDAS</a:t>
            </a:r>
            <a:endParaRPr lang="x-none" altLang="en-US"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235" y="1936115"/>
            <a:ext cx="10972800" cy="2868295"/>
          </a:xfrm>
        </p:spPr>
        <p:txBody>
          <a:bodyPr/>
          <a:p>
            <a:pPr algn="ctr">
              <a:buClrTx/>
              <a:buFont typeface="+mj-lt"/>
            </a:pPr>
            <a:r>
              <a:rPr lang="x-none" altLang="en-US" sz="66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Numpy学习</a:t>
            </a:r>
            <a:br>
              <a:rPr lang="x-none" altLang="en-US" sz="66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x-none" altLang="en-US" sz="66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Pandas学习</a:t>
            </a:r>
            <a:br>
              <a:rPr lang="x-none" altLang="en-US" sz="66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x-none" altLang="en-US" sz="66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Matplotlib学习</a:t>
            </a:r>
            <a:endParaRPr lang="x-none" altLang="en-US" sz="660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8290" y="419735"/>
            <a:ext cx="3618865" cy="4738370"/>
          </a:xfrm>
        </p:spPr>
        <p:txBody>
          <a:bodyPr/>
          <a:p>
            <a:r>
              <a:rPr lang="x-none" altLang="en-US"/>
              <a:t>如何进行数据预处理？</a:t>
            </a:r>
            <a:endParaRPr lang="x-none" altLang="en-US"/>
          </a:p>
        </p:txBody>
      </p:sp>
      <p:pic>
        <p:nvPicPr>
          <p:cNvPr id="4" name="Content Placeholder 3" descr="Picture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84040" y="229235"/>
            <a:ext cx="6413500" cy="6076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x-none" altLang="en-US"/>
              <a:t>我们通过一个例子来实现：</a:t>
            </a:r>
            <a:br>
              <a:rPr lang="x-none" altLang="en-US"/>
            </a:br>
            <a:r>
              <a:rPr lang="x-none" altLang="en-US"/>
              <a:t>Python for Data Analysis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495" y="2341245"/>
            <a:ext cx="10972800" cy="2736850"/>
          </a:xfrm>
        </p:spPr>
        <p:txBody>
          <a:bodyPr/>
          <a:p>
            <a:r>
              <a:rPr lang="x-none" altLang="en-US" b="1"/>
              <a:t>Data: </a:t>
            </a:r>
            <a:r>
              <a:rPr lang="x-none" altLang="en-US"/>
              <a:t>data.xlsx</a:t>
            </a:r>
            <a:endParaRPr lang="x-none" altLang="en-US"/>
          </a:p>
          <a:p>
            <a:r>
              <a:rPr lang="x-none" altLang="en-US" b="1"/>
              <a:t>Tutorial: </a:t>
            </a:r>
            <a:r>
              <a:rPr lang="x-none" altLang="en-US"/>
              <a:t>Data+Analysis-demo.html</a:t>
            </a:r>
            <a:endParaRPr lang="x-none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数据预处理工作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240" y="1583690"/>
            <a:ext cx="9876155" cy="4526280"/>
          </a:xfrm>
        </p:spPr>
        <p:txBody>
          <a:bodyPr/>
          <a:p>
            <a:r>
              <a:rPr lang="x-none" altLang="en-US"/>
              <a:t>数据审计</a:t>
            </a:r>
            <a:endParaRPr lang="x-none" altLang="en-US"/>
          </a:p>
          <a:p>
            <a:r>
              <a:rPr lang="x-none" altLang="en-US"/>
              <a:t>数据清洗</a:t>
            </a:r>
            <a:endParaRPr lang="x-none" altLang="en-US"/>
          </a:p>
          <a:p>
            <a:r>
              <a:rPr lang="x-none" altLang="en-US"/>
              <a:t>数据变换</a:t>
            </a:r>
            <a:endParaRPr lang="x-none" altLang="en-US"/>
          </a:p>
          <a:p>
            <a:r>
              <a:rPr lang="x-none" altLang="en-US"/>
              <a:t>数据集成</a:t>
            </a:r>
            <a:endParaRPr lang="x-none" altLang="en-US"/>
          </a:p>
          <a:p>
            <a:r>
              <a:rPr lang="x-none" altLang="en-US"/>
              <a:t>其他预处理</a:t>
            </a:r>
            <a:endParaRPr lang="x-none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谈谈自然语言处理数据预处理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分词：jieba、NLTK（斯坦佛分词器）</a:t>
            </a:r>
            <a:endParaRPr lang="x-none" altLang="en-US"/>
          </a:p>
          <a:p>
            <a:r>
              <a:rPr lang="x-none" altLang="en-US"/>
              <a:t>去标点：Perl、Python</a:t>
            </a:r>
            <a:endParaRPr lang="x-none" altLang="en-US"/>
          </a:p>
          <a:p>
            <a:r>
              <a:rPr lang="x-none" altLang="en-US"/>
              <a:t>去停用词</a:t>
            </a:r>
            <a:endParaRPr lang="x-none" altLang="en-US"/>
          </a:p>
          <a:p>
            <a:r>
              <a:rPr lang="x-none" altLang="en-US"/>
              <a:t>统计词频：脚本实现</a:t>
            </a:r>
            <a:endParaRPr lang="x-none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2661603"/>
            <a:ext cx="10972800" cy="1143000"/>
          </a:xfrm>
        </p:spPr>
        <p:txBody>
          <a:bodyPr/>
          <a:p>
            <a:r>
              <a:rPr lang="x-none" altLang="en-US" sz="6000" b="1"/>
              <a:t>Thanks for watching!</a:t>
            </a:r>
            <a:endParaRPr lang="x-none" altLang="en-US" sz="60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502</Words>
  <Application>Kingsoft Office WPP</Application>
  <PresentationFormat>Widescreen</PresentationFormat>
  <Paragraphs>32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Python数据预处理分享</dc:title>
  <dc:creator>root</dc:creator>
  <cp:lastModifiedBy>root</cp:lastModifiedBy>
  <cp:revision>1</cp:revision>
  <dcterms:created xsi:type="dcterms:W3CDTF">2017-10-12T01:20:02Z</dcterms:created>
  <dcterms:modified xsi:type="dcterms:W3CDTF">2017-10-12T01:20:02Z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