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7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1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3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48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3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73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81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63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9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3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64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en-US" dirty="0"/>
              <a:t>Python数据预处理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6" y="2309338"/>
            <a:ext cx="8229600" cy="2151221"/>
          </a:xfrm>
        </p:spPr>
        <p:txBody>
          <a:bodyPr/>
          <a:lstStyle/>
          <a:p>
            <a:pPr algn="ctr">
              <a:buClrTx/>
              <a:buFont typeface="+mj-lt"/>
            </a:pPr>
            <a:r>
              <a:rPr lang="x-none" altLang="en-US" sz="49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Numpy学习</a:t>
            </a:r>
            <a:br>
              <a:rPr lang="x-none" altLang="en-US" sz="49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x-none" altLang="en-US" sz="49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Pandas学习</a:t>
            </a:r>
            <a:br>
              <a:rPr lang="x-none" altLang="en-US" sz="49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x-none" altLang="en-US" sz="495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Matplotlib学习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6218" y="1172051"/>
            <a:ext cx="2714149" cy="3553778"/>
          </a:xfrm>
        </p:spPr>
        <p:txBody>
          <a:bodyPr/>
          <a:lstStyle/>
          <a:p>
            <a:r>
              <a:rPr lang="x-none" altLang="en-US"/>
              <a:t>如何进行数据预处理？</a:t>
            </a:r>
          </a:p>
        </p:txBody>
      </p:sp>
      <p:pic>
        <p:nvPicPr>
          <p:cNvPr id="4" name="Content Placeholder 3" descr="Pic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471" y="505326"/>
            <a:ext cx="5731759" cy="5430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x-none" altLang="en-US"/>
              <a:t>我们通过一个例子来实现：</a:t>
            </a:r>
            <a:br>
              <a:rPr lang="x-none" altLang="en-US"/>
            </a:br>
            <a:r>
              <a:rPr lang="x-none" altLang="en-US"/>
              <a:t>Python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71" y="2613184"/>
            <a:ext cx="8229600" cy="2052638"/>
          </a:xfrm>
        </p:spPr>
        <p:txBody>
          <a:bodyPr/>
          <a:lstStyle/>
          <a:p>
            <a:r>
              <a:rPr lang="x-none" altLang="en-US" b="1" dirty="0"/>
              <a:t>Data: </a:t>
            </a:r>
            <a:r>
              <a:rPr lang="x-none" altLang="en-US" dirty="0"/>
              <a:t>data.xlsx</a:t>
            </a:r>
          </a:p>
          <a:p>
            <a:r>
              <a:rPr lang="x-none" altLang="en-US" b="1" dirty="0"/>
              <a:t>Tutorial: </a:t>
            </a:r>
            <a:r>
              <a:rPr lang="x-none" altLang="en-US" dirty="0"/>
              <a:t>Data+Analysis-demo.html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文件读入与保存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818"/>
            <a:ext cx="7407116" cy="3394710"/>
          </a:xfrm>
        </p:spPr>
        <p:txBody>
          <a:bodyPr/>
          <a:lstStyle/>
          <a:p>
            <a:r>
              <a:rPr lang="zh-CN" altLang="en-US" dirty="0"/>
              <a:t>导入相关库</a:t>
            </a:r>
            <a:endParaRPr lang="en-US" altLang="zh-CN" dirty="0"/>
          </a:p>
          <a:p>
            <a:r>
              <a:rPr lang="zh-CN" altLang="en-US" dirty="0"/>
              <a:t>读入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x-none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50240-FE5E-4550-A9B5-D424A4C6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" y="2681857"/>
            <a:ext cx="6078550" cy="265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文件读入与保存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00" y="1530108"/>
            <a:ext cx="4870383" cy="2638274"/>
          </a:xfrm>
        </p:spPr>
        <p:txBody>
          <a:bodyPr/>
          <a:lstStyle/>
          <a:p>
            <a:r>
              <a:rPr lang="zh-CN" altLang="en-US" dirty="0"/>
              <a:t>输出数据格式</a:t>
            </a:r>
            <a:endParaRPr lang="x-none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909AC-EEAF-4AF6-8BC0-C2936A3C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2948"/>
            <a:ext cx="7463032" cy="26631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8CEC75-5A12-47C8-A373-7CC8EEB23194}"/>
              </a:ext>
            </a:extLst>
          </p:cNvPr>
          <p:cNvSpPr txBox="1">
            <a:spLocks/>
          </p:cNvSpPr>
          <p:nvPr/>
        </p:nvSpPr>
        <p:spPr>
          <a:xfrm>
            <a:off x="628650" y="4865427"/>
            <a:ext cx="4816085" cy="1265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文件保存</a:t>
            </a:r>
            <a:endParaRPr lang="x-none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56D31-AF0D-4781-9EF6-3EC83C289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391336"/>
            <a:ext cx="3823034" cy="6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1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数据清洗及审计</a:t>
            </a:r>
            <a:endParaRPr lang="x-none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D1AC98-7069-4316-9276-099AD237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缺失数据</a:t>
            </a:r>
          </a:p>
          <a:p>
            <a:r>
              <a:rPr lang="zh-CN" altLang="en-US" dirty="0"/>
              <a:t>重复数据</a:t>
            </a:r>
          </a:p>
          <a:p>
            <a:r>
              <a:rPr lang="zh-CN" altLang="en-US" dirty="0"/>
              <a:t>无效数据</a:t>
            </a:r>
          </a:p>
          <a:p>
            <a:r>
              <a:rPr lang="zh-CN" altLang="en-US" dirty="0"/>
              <a:t>不一致数据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9A18A-F10D-4FE1-A180-F515D725541F}"/>
              </a:ext>
            </a:extLst>
          </p:cNvPr>
          <p:cNvSpPr/>
          <p:nvPr/>
        </p:nvSpPr>
        <p:spPr>
          <a:xfrm>
            <a:off x="628650" y="4134671"/>
            <a:ext cx="7420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en-US" sz="3600" b="1" dirty="0"/>
              <a:t>Tutorial: </a:t>
            </a:r>
            <a:r>
              <a:rPr lang="x-none" altLang="en-US" sz="3600" dirty="0"/>
              <a:t>Data+Analysis-demo.html</a:t>
            </a:r>
          </a:p>
        </p:txBody>
      </p:sp>
    </p:spTree>
    <p:extLst>
      <p:ext uri="{BB962C8B-B14F-4D97-AF65-F5344CB8AC3E}">
        <p14:creationId xmlns:p14="http://schemas.microsoft.com/office/powerpoint/2010/main" val="207267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558" y="3000375"/>
            <a:ext cx="4956885" cy="857250"/>
          </a:xfrm>
        </p:spPr>
        <p:txBody>
          <a:bodyPr/>
          <a:lstStyle/>
          <a:p>
            <a:r>
              <a:rPr lang="x-none" altLang="en-US" sz="4500" b="1" dirty="0"/>
              <a:t>Thanks for watching!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89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Default Design</vt:lpstr>
      <vt:lpstr>Python数据预处理</vt:lpstr>
      <vt:lpstr>Numpy学习 Pandas学习 Matplotlib学习</vt:lpstr>
      <vt:lpstr>如何进行数据预处理？</vt:lpstr>
      <vt:lpstr>我们通过一个例子来实现： Python for Data Analysis</vt:lpstr>
      <vt:lpstr>文件读入与保存</vt:lpstr>
      <vt:lpstr>文件读入与保存</vt:lpstr>
      <vt:lpstr>数据清洗及审计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Python数据预处理分享</dc:title>
  <dc:creator>root</dc:creator>
  <cp:lastModifiedBy>CONAN HEDAS</cp:lastModifiedBy>
  <cp:revision>4</cp:revision>
  <dcterms:created xsi:type="dcterms:W3CDTF">2017-10-12T01:20:02Z</dcterms:created>
  <dcterms:modified xsi:type="dcterms:W3CDTF">2017-10-23T13:26:07Z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