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70" r:id="rId7"/>
    <p:sldId id="269" r:id="rId8"/>
    <p:sldId id="261" r:id="rId9"/>
    <p:sldId id="274" r:id="rId10"/>
    <p:sldId id="262" r:id="rId11"/>
    <p:sldId id="264" r:id="rId12"/>
    <p:sldId id="265" r:id="rId13"/>
    <p:sldId id="266" r:id="rId14"/>
    <p:sldId id="267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8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Objects="1"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15FE62-1A5B-45BB-ACE3-564BA1BAB158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65099-3B57-4202-890F-66EC66542C7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B0451-FC6D-4E5D-A9D0-E1A56EDE7BA0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15E3F-B987-4F26-8C49-020F1FB357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E184C-504E-4CBC-9520-27A7D4B75438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8D6E7-2E61-4AA1-B582-2759BD3BE39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5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43B06-15BE-4FC0-8738-D179DE94C78D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8A1D6-881A-4717-BFF0-4A91263A56B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8D37DC-EEDF-4740-9681-A18BF6DBAAC4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B716D-FA81-488B-9A2F-5459AE88362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5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5D1B1-BCFF-4DB5-8D44-7525B216FDBC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B0E03-5D4E-455C-BB31-BA6F879C81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59D89C-AEED-44F1-936F-72AC067A5B44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AB36F-DA75-4C8E-AF95-7286C7EFC7E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5C4C3B-9941-4CD6-878D-8044166FEC19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530A5-DC7E-42F2-A67F-E8F230F2A1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35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F4BA2-395C-499D-997D-1EA0DC7FE78C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33F5A-D917-4772-A88F-EB8E7662D72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7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95F91-1C0B-468E-AA1C-C7533E2C61C6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CC758-2E33-4029-AC0E-1AA6D3B547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015F2-F7FD-4EAE-992C-0D12AF40F0F7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7B19-7409-4D17-A23C-5F0DFE0F490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D01548-B954-42F1-9320-83E2C5F8A5BF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51568-C922-4004-B7C3-64C8D5E36C4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79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B8F7BC-D761-4611-B440-C55FBAE3A51E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6100-A73D-429F-83A7-C3E9F6EB062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5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E4B41-5647-4D84-B6D0-764FB663F90E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E6533-336A-4E6C-911E-17506922896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2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E46D-B490-431F-8A97-A35042E1DF88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37C19-504C-451A-AD5D-19A7F9665F6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27536-6051-4658-8729-BCDD9D0036FC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F1043-855B-42E1-A5C7-93F52758C7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B70C53-8E6B-45EC-A4E1-B53E8BAF69EF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3B2AE-11AF-4215-8A22-6463025C0AF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BF7B17-E581-43A9-9873-6E6A8D5EA8C6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16E-A5FE-43FF-A34A-BD835688856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6347D-F942-4D43-BFF8-1811B1BACA82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E1E65-F632-40F0-B2BB-4086328D64B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7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822E1-CA83-48BB-B928-E047213DF376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C863B-93D5-44B4-85A7-AD7EC0AF7BD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5558B-FF04-44C2-AC19-8BF17A020B46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046DE-09E4-4BA0-ACB7-190D7D4EE60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Klik på ikonet for at tilføje et billede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CEA7FC-6D71-4119-ABF8-AA212B092FC0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B6000-5D3A-4846-8350-8505B0DC3E3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498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a-DK">
              <a:solidFill>
                <a:srgbClr val="FFFFFF"/>
              </a:solidFill>
              <a:ea typeface="ヒラギノ角ゴ Pro W3" charset="-128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85800"/>
            <a:ext cx="8229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62626"/>
                </a:solidFill>
                <a:cs typeface="Arial" pitchFamily="34" charset="0"/>
              </a:defRPr>
            </a:lvl1pPr>
          </a:lstStyle>
          <a:p>
            <a:fld id="{B54EAAC3-E27F-49E5-9FA2-E033902EADBB}" type="datetime1">
              <a:rPr lang="en-US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262626"/>
                </a:solidFill>
                <a:cs typeface="Arial" pitchFamily="34" charset="0"/>
              </a:defRPr>
            </a:lvl1pPr>
          </a:lstStyle>
          <a:p>
            <a:endParaRPr lang="da-DK" dirty="0"/>
          </a:p>
        </p:txBody>
      </p:sp>
      <p:pic>
        <p:nvPicPr>
          <p:cNvPr id="1031" name="Picture 11" descr="eamvLogoTransparent_Sto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0"/>
            <a:ext cx="317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cs typeface="Arial" pitchFamily="34" charset="0"/>
              </a:defRPr>
            </a:lvl1pPr>
          </a:lstStyle>
          <a:p>
            <a:fld id="{4F773207-FF66-4403-80A1-FA3F79C3B3A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2E230CC-CA07-46E3-9965-1A852BAF52E4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18ABA7E-B2B9-4C75-AC7D-5C8BEEC3DAC9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charset="-128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charset="-128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charset="-128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>
                <a:latin typeface="Arial" pitchFamily="34" charset="0"/>
              </a:rPr>
              <a:t>Sekvensdiagrammer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rgbClr val="898989"/>
                </a:solidFill>
                <a:latin typeface="Arial" pitchFamily="34" charset="0"/>
              </a:rPr>
              <a:t>Designdiagram til visualisering af</a:t>
            </a:r>
            <a:br>
              <a:rPr lang="da-DK" dirty="0" smtClean="0">
                <a:solidFill>
                  <a:srgbClr val="898989"/>
                </a:solidFill>
                <a:latin typeface="Arial" pitchFamily="34" charset="0"/>
              </a:rPr>
            </a:br>
            <a:r>
              <a:rPr lang="da-DK" dirty="0" smtClean="0">
                <a:solidFill>
                  <a:srgbClr val="898989"/>
                </a:solidFill>
                <a:latin typeface="Arial" pitchFamily="34" charset="0"/>
              </a:rPr>
              <a:t>dynamisk perspektiv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Notation: Iteration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91880" y="1600200"/>
            <a:ext cx="5194920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loop-frame (</a:t>
            </a:r>
            <a:r>
              <a:rPr lang="da-DK" b="1" dirty="0" err="1" smtClean="0"/>
              <a:t>while</a:t>
            </a:r>
            <a:r>
              <a:rPr lang="da-DK" b="1" dirty="0" smtClean="0"/>
              <a:t>, for)</a:t>
            </a:r>
          </a:p>
          <a:p>
            <a:r>
              <a:rPr lang="da-DK" sz="2400" dirty="0" smtClean="0"/>
              <a:t>Opfyldelsen af </a:t>
            </a:r>
            <a:r>
              <a:rPr lang="da-DK" sz="2400" dirty="0" err="1" smtClean="0"/>
              <a:t>guard</a:t>
            </a:r>
            <a:r>
              <a:rPr lang="da-DK" sz="2400" dirty="0" smtClean="0"/>
              <a:t>-udtrykket afgør om indholdet udføres (en gang til)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5431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6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Eksempel: Selektion og </a:t>
            </a:r>
            <a:r>
              <a:rPr lang="da-DK" dirty="0" err="1" smtClean="0"/>
              <a:t>iteration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2776"/>
            <a:ext cx="8928992" cy="53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Notation: Nestede frames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Nestede frames</a:t>
            </a:r>
          </a:p>
          <a:p>
            <a:r>
              <a:rPr lang="da-DK" sz="2400" dirty="0" smtClean="0"/>
              <a:t>Den indre frame afsluttes og lukkes altid først!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30003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4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Eksempel: Nestede frames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2459"/>
            <a:ext cx="8229600" cy="52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Notation: Diagramreferencer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91880" y="1600200"/>
            <a:ext cx="5194920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 err="1" smtClean="0"/>
              <a:t>ref</a:t>
            </a:r>
            <a:r>
              <a:rPr lang="da-DK" b="1" dirty="0" smtClean="0"/>
              <a:t>-frame</a:t>
            </a:r>
            <a:endParaRPr lang="da-DK" b="1" dirty="0"/>
          </a:p>
          <a:p>
            <a:r>
              <a:rPr lang="da-DK" sz="2400" dirty="0"/>
              <a:t>Refererer til et andet </a:t>
            </a:r>
            <a:r>
              <a:rPr lang="da-DK" sz="2400" dirty="0" smtClean="0"/>
              <a:t>SD</a:t>
            </a:r>
            <a:endParaRPr lang="da-DK" sz="2400" dirty="0"/>
          </a:p>
          <a:p>
            <a:pPr lvl="1"/>
            <a:r>
              <a:rPr lang="da-DK" sz="2000" dirty="0"/>
              <a:t>Diagrammets navn angives</a:t>
            </a:r>
          </a:p>
          <a:p>
            <a:pPr lvl="1"/>
            <a:r>
              <a:rPr lang="da-DK" sz="2000" dirty="0"/>
              <a:t>Framen breder sig over alle berørte livslinjer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b="1" dirty="0" err="1" smtClean="0"/>
              <a:t>sd</a:t>
            </a:r>
            <a:r>
              <a:rPr lang="da-DK" b="1" dirty="0" smtClean="0"/>
              <a:t>-frame</a:t>
            </a:r>
          </a:p>
          <a:p>
            <a:r>
              <a:rPr lang="da-DK" sz="2400" dirty="0" smtClean="0"/>
              <a:t>Omslutter et sekvensdiagram</a:t>
            </a:r>
          </a:p>
          <a:p>
            <a:pPr lvl="1"/>
            <a:r>
              <a:rPr lang="da-DK" sz="2000" dirty="0" smtClean="0"/>
              <a:t>Diagrammets navn angives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09" y="1872630"/>
            <a:ext cx="1514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1" y="4633689"/>
            <a:ext cx="24193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Tips til Visio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Konfigurer Glue til kun at hæfte sig på </a:t>
            </a:r>
            <a:r>
              <a:rPr lang="da-DK" dirty="0" err="1" smtClean="0"/>
              <a:t>Shape</a:t>
            </a:r>
            <a:r>
              <a:rPr lang="da-DK" dirty="0" smtClean="0"/>
              <a:t> </a:t>
            </a:r>
            <a:r>
              <a:rPr lang="da-DK" dirty="0" err="1" smtClean="0"/>
              <a:t>Vertices</a:t>
            </a:r>
            <a:r>
              <a:rPr lang="da-DK" dirty="0" smtClean="0"/>
              <a:t>.</a:t>
            </a:r>
          </a:p>
          <a:p>
            <a:r>
              <a:rPr lang="da-DK" dirty="0" smtClean="0"/>
              <a:t>Benyt de indre strukturer i frames til at hæfte dem sammen med livslinjer</a:t>
            </a:r>
          </a:p>
          <a:p>
            <a:r>
              <a:rPr lang="da-DK" dirty="0" smtClean="0"/>
              <a:t>Vær varsom når mange elementer flyttes hvis der indgår </a:t>
            </a:r>
            <a:r>
              <a:rPr lang="da-DK" i="1" dirty="0" smtClean="0"/>
              <a:t>Message to </a:t>
            </a:r>
            <a:r>
              <a:rPr lang="da-DK" i="1" dirty="0" err="1" smtClean="0"/>
              <a:t>Self</a:t>
            </a:r>
            <a:r>
              <a:rPr lang="da-DK" dirty="0" smtClean="0"/>
              <a:t>-elementer (de kan kollapse og kan ikke repareres)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56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Anvendelse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Visualiserer kommunikationen mellem softwareobjekter</a:t>
            </a:r>
          </a:p>
          <a:p>
            <a:r>
              <a:rPr lang="da-DK" dirty="0" smtClean="0"/>
              <a:t>Fokus er på programmets dynamiske adfærd under kørsel</a:t>
            </a:r>
          </a:p>
          <a:p>
            <a:r>
              <a:rPr lang="da-DK" dirty="0" smtClean="0"/>
              <a:t>Identificerer hvilke objekter der har ansvar for konkrete opgaver</a:t>
            </a:r>
          </a:p>
          <a:p>
            <a:r>
              <a:rPr lang="da-DK" dirty="0" smtClean="0"/>
              <a:t>Læses oppefra og nedefter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35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Basisnotation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91880" y="1600200"/>
            <a:ext cx="5194920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Objekt</a:t>
            </a:r>
          </a:p>
          <a:p>
            <a:r>
              <a:rPr lang="da-DK" sz="2400" dirty="0" smtClean="0"/>
              <a:t>Repræsenterer instanser af softwareobjekter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 smtClean="0"/>
              <a:t>Livslinje</a:t>
            </a:r>
          </a:p>
          <a:p>
            <a:r>
              <a:rPr lang="da-DK" sz="2400" dirty="0" smtClean="0"/>
              <a:t>Viser levetiden for et objekt</a:t>
            </a:r>
            <a:endParaRPr lang="da-DK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1772816"/>
            <a:ext cx="1400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05" y="3789040"/>
            <a:ext cx="285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7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Basisnotation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91880" y="1600200"/>
            <a:ext cx="5194920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Metodekald (synkron besked)</a:t>
            </a:r>
          </a:p>
          <a:p>
            <a:r>
              <a:rPr lang="da-DK" sz="2400" dirty="0" smtClean="0"/>
              <a:t>Viser beskeder mellem objekter</a:t>
            </a:r>
          </a:p>
          <a:p>
            <a:pPr lvl="1"/>
            <a:r>
              <a:rPr lang="da-DK" sz="2000" dirty="0" smtClean="0"/>
              <a:t>Parametre angives med type på kommasepareret listeform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 smtClean="0"/>
              <a:t>Returkald</a:t>
            </a:r>
          </a:p>
          <a:p>
            <a:r>
              <a:rPr lang="da-DK" sz="2400" dirty="0" smtClean="0"/>
              <a:t>Viser returnering af kontrollen samt en evt. returværdi</a:t>
            </a:r>
          </a:p>
          <a:p>
            <a:pPr lvl="1"/>
            <a:r>
              <a:rPr lang="da-DK" sz="2000" dirty="0" smtClean="0"/>
              <a:t>Kan evt. udelades ved </a:t>
            </a:r>
            <a:r>
              <a:rPr lang="da-DK" sz="2000" dirty="0" err="1" smtClean="0"/>
              <a:t>void</a:t>
            </a:r>
            <a:endParaRPr lang="da-DK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1"/>
          <a:stretch/>
        </p:blipFill>
        <p:spPr bwMode="auto">
          <a:xfrm>
            <a:off x="683568" y="1755056"/>
            <a:ext cx="2305050" cy="30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29"/>
          <a:stretch/>
        </p:blipFill>
        <p:spPr bwMode="auto">
          <a:xfrm>
            <a:off x="683816" y="3933056"/>
            <a:ext cx="2305050" cy="3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8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Basisnotation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91880" y="1600200"/>
            <a:ext cx="5194920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 err="1" smtClean="0"/>
              <a:t>Constructor</a:t>
            </a:r>
            <a:r>
              <a:rPr lang="da-DK" b="1" dirty="0" smtClean="0"/>
              <a:t>-kald</a:t>
            </a:r>
          </a:p>
          <a:p>
            <a:r>
              <a:rPr lang="da-DK" sz="2400" dirty="0" smtClean="0"/>
              <a:t>Ved skabelse af objekter skrives der altid </a:t>
            </a:r>
            <a:r>
              <a:rPr lang="da-DK" sz="2400" dirty="0" err="1" smtClean="0"/>
              <a:t>create</a:t>
            </a:r>
            <a:r>
              <a:rPr lang="da-DK" sz="2400" dirty="0" smtClean="0"/>
              <a:t> (</a:t>
            </a:r>
            <a:r>
              <a:rPr lang="da-DK" sz="2400" dirty="0" err="1" smtClean="0"/>
              <a:t>isf</a:t>
            </a:r>
            <a:r>
              <a:rPr lang="da-DK" sz="2400" dirty="0" smtClean="0"/>
              <a:t>. klassenavn)</a:t>
            </a:r>
          </a:p>
          <a:p>
            <a:pPr lvl="1"/>
            <a:r>
              <a:rPr lang="da-DK" sz="2000" dirty="0" smtClean="0"/>
              <a:t>Pilen skal pege på objekt-kassen frem for livslinjen</a:t>
            </a:r>
          </a:p>
          <a:p>
            <a:pPr lvl="1"/>
            <a:r>
              <a:rPr lang="da-DK" sz="2000" dirty="0" smtClean="0"/>
              <a:t>Visio-stencil laver den forkert!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 err="1" smtClean="0"/>
              <a:t>Found</a:t>
            </a:r>
            <a:r>
              <a:rPr lang="da-DK" b="1" dirty="0" smtClean="0"/>
              <a:t>/lost-kald</a:t>
            </a:r>
          </a:p>
          <a:p>
            <a:r>
              <a:rPr lang="da-DK" sz="2400" dirty="0" smtClean="0"/>
              <a:t>Anvendes når en beskeds oprindelse er ukendt</a:t>
            </a:r>
          </a:p>
          <a:p>
            <a:pPr lvl="1"/>
            <a:r>
              <a:rPr lang="da-DK" sz="2000" dirty="0" smtClean="0"/>
              <a:t>Noteres med en udfyldt cirkel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38"/>
          <a:stretch/>
        </p:blipFill>
        <p:spPr bwMode="auto">
          <a:xfrm>
            <a:off x="569268" y="1811288"/>
            <a:ext cx="2533650" cy="32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1"/>
          <a:stretch/>
        </p:blipFill>
        <p:spPr bwMode="auto">
          <a:xfrm>
            <a:off x="564505" y="4653384"/>
            <a:ext cx="2543175" cy="30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1"/>
          <a:stretch/>
        </p:blipFill>
        <p:spPr bwMode="auto">
          <a:xfrm>
            <a:off x="564505" y="5068416"/>
            <a:ext cx="254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1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Basisnotation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91880" y="1600200"/>
            <a:ext cx="5194920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 err="1" smtClean="0"/>
              <a:t>Execution</a:t>
            </a:r>
            <a:r>
              <a:rPr lang="da-DK" b="1" dirty="0" smtClean="0"/>
              <a:t> </a:t>
            </a:r>
            <a:r>
              <a:rPr lang="da-DK" b="1" dirty="0" err="1" smtClean="0"/>
              <a:t>specification</a:t>
            </a:r>
            <a:endParaRPr lang="da-DK" b="1" dirty="0" smtClean="0"/>
          </a:p>
          <a:p>
            <a:r>
              <a:rPr lang="da-DK" sz="2400" dirty="0" smtClean="0"/>
              <a:t>Viser hvornår et objekt er aktivt (dvs. enten har kontrollen eller venter på at få den retur)</a:t>
            </a:r>
          </a:p>
          <a:p>
            <a:pPr lvl="1"/>
            <a:r>
              <a:rPr lang="da-DK" sz="2000" dirty="0" smtClean="0"/>
              <a:t>Placeres oven på livslinjen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 smtClean="0"/>
              <a:t>Action </a:t>
            </a:r>
            <a:r>
              <a:rPr lang="da-DK" b="1" dirty="0" err="1" smtClean="0"/>
              <a:t>box</a:t>
            </a:r>
            <a:endParaRPr lang="da-DK" b="1" dirty="0" smtClean="0"/>
          </a:p>
          <a:p>
            <a:r>
              <a:rPr lang="da-DK" sz="2400" dirty="0" smtClean="0"/>
              <a:t>Kan benyttes til at vise hvad objektet gør mellem metodekald</a:t>
            </a:r>
          </a:p>
          <a:p>
            <a:pPr lvl="1"/>
            <a:r>
              <a:rPr lang="da-DK" sz="2000" dirty="0" smtClean="0"/>
              <a:t>Bruges typisk til definition af variable til brug i metoder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31" y="1884809"/>
            <a:ext cx="1143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3" b="-1"/>
          <a:stretch/>
        </p:blipFill>
        <p:spPr bwMode="auto">
          <a:xfrm>
            <a:off x="1083593" y="4426735"/>
            <a:ext cx="1400175" cy="3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Eksempel: Basisnotation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4" y="1484784"/>
            <a:ext cx="87174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Eksempel: Basisnotation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9" y="1556792"/>
            <a:ext cx="8172361" cy="4782721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26223"/>
            <a:ext cx="1972938" cy="20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Notation: Selektion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91880" y="1600200"/>
            <a:ext cx="5194920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 err="1" smtClean="0"/>
              <a:t>opt</a:t>
            </a:r>
            <a:r>
              <a:rPr lang="da-DK" b="1" dirty="0" smtClean="0"/>
              <a:t>-frame (</a:t>
            </a:r>
            <a:r>
              <a:rPr lang="da-DK" b="1" dirty="0" err="1" smtClean="0"/>
              <a:t>if</a:t>
            </a:r>
            <a:r>
              <a:rPr lang="da-DK" b="1" dirty="0" smtClean="0"/>
              <a:t>)</a:t>
            </a:r>
          </a:p>
          <a:p>
            <a:r>
              <a:rPr lang="da-DK" sz="2400" dirty="0" smtClean="0"/>
              <a:t>Opfyldelsen af </a:t>
            </a:r>
            <a:r>
              <a:rPr lang="da-DK" sz="2400" dirty="0" err="1" smtClean="0"/>
              <a:t>guard</a:t>
            </a:r>
            <a:r>
              <a:rPr lang="da-DK" sz="2400" dirty="0" smtClean="0"/>
              <a:t>-udtrykket afgør om indholdet udføres</a:t>
            </a:r>
          </a:p>
          <a:p>
            <a:pPr lvl="1"/>
            <a:r>
              <a:rPr lang="da-DK" sz="2000" dirty="0" smtClean="0"/>
              <a:t>Evt. metodekald ”i </a:t>
            </a:r>
            <a:r>
              <a:rPr lang="da-DK" sz="2000" dirty="0" err="1" smtClean="0"/>
              <a:t>guarden</a:t>
            </a:r>
            <a:r>
              <a:rPr lang="da-DK" sz="2000" dirty="0" smtClean="0"/>
              <a:t>” skal udføres før framen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 smtClean="0"/>
              <a:t>alt-frame (</a:t>
            </a:r>
            <a:r>
              <a:rPr lang="da-DK" b="1" dirty="0" err="1" smtClean="0"/>
              <a:t>if</a:t>
            </a:r>
            <a:r>
              <a:rPr lang="da-DK" b="1" dirty="0" smtClean="0"/>
              <a:t>/</a:t>
            </a:r>
            <a:r>
              <a:rPr lang="da-DK" b="1" dirty="0" err="1" smtClean="0"/>
              <a:t>else</a:t>
            </a:r>
            <a:r>
              <a:rPr lang="da-DK" b="1" dirty="0" smtClean="0"/>
              <a:t>, switch)</a:t>
            </a:r>
          </a:p>
          <a:p>
            <a:r>
              <a:rPr lang="da-DK" sz="2400" dirty="0" err="1" smtClean="0"/>
              <a:t>Guard</a:t>
            </a:r>
            <a:r>
              <a:rPr lang="da-DK" sz="2400" dirty="0" smtClean="0"/>
              <a:t>-udtrykkene afgør hvilket indhold der udføres</a:t>
            </a:r>
          </a:p>
          <a:p>
            <a:pPr lvl="1"/>
            <a:r>
              <a:rPr lang="da-DK" sz="2000" dirty="0" smtClean="0"/>
              <a:t>Ved modellering af switch-sætninger er der et implicit break for hver case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4525"/>
            <a:ext cx="25431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2111128" cy="21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1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AMV-præsentation (AWP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OOD-0102 Sekvensdiagrammer</Template>
  <TotalTime>0</TotalTime>
  <Words>340</Words>
  <Application>Microsoft Office PowerPoint</Application>
  <PresentationFormat>Skærmshow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ヒラギノ角ゴ Pro W3</vt:lpstr>
      <vt:lpstr>EAMV-præsentation (AWP)</vt:lpstr>
      <vt:lpstr>1_Office Theme</vt:lpstr>
      <vt:lpstr>Sekvensdiagrammer</vt:lpstr>
      <vt:lpstr>Anvendelse</vt:lpstr>
      <vt:lpstr>Basisnotation</vt:lpstr>
      <vt:lpstr>Basisnotation</vt:lpstr>
      <vt:lpstr>Basisnotation</vt:lpstr>
      <vt:lpstr>Basisnotation</vt:lpstr>
      <vt:lpstr>Eksempel: Basisnotation</vt:lpstr>
      <vt:lpstr>Eksempel: Basisnotation</vt:lpstr>
      <vt:lpstr>Notation: Selektion</vt:lpstr>
      <vt:lpstr>Notation: Iteration</vt:lpstr>
      <vt:lpstr>Eksempel: Selektion og iteration</vt:lpstr>
      <vt:lpstr>Notation: Nestede frames</vt:lpstr>
      <vt:lpstr>Eksempel: Nestede frames</vt:lpstr>
      <vt:lpstr>Notation: Diagramreferencer</vt:lpstr>
      <vt:lpstr>Tips til Visio</vt:lpstr>
    </vt:vector>
  </TitlesOfParts>
  <Company>Herningsholm IT-Center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Sekvensdiagrammer</dc:title>
  <dc:creator>Anders Westfall Reinholt Petersen</dc:creator>
  <cp:lastModifiedBy>Anders Westfall Reinholt Petersen</cp:lastModifiedBy>
  <cp:revision>1</cp:revision>
  <dcterms:created xsi:type="dcterms:W3CDTF">2015-09-21T09:53:47Z</dcterms:created>
  <dcterms:modified xsi:type="dcterms:W3CDTF">2015-09-21T09:54:38Z</dcterms:modified>
</cp:coreProperties>
</file>