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4" r:id="rId6"/>
    <p:sldId id="266" r:id="rId7"/>
    <p:sldId id="265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8AA53-4CBE-4932-8A61-8D58BCF74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EFF744-2518-4A94-9BFD-0D973261D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4E976-A12C-4428-B0B5-5F47DF62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5204-E7E6-46B5-B408-B8639CED22A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A1E30-F318-47A0-8BBE-D6F118AA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DCDB6-7602-4EC1-94E3-6DCA5AFC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703A-9502-447F-B318-D0A873C5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5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868BF-CDE5-419B-99CC-2E2425C6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6ADFEF-280E-4A33-A7AD-2B046284F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694DB-C1B8-4097-90FC-6C328F62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5204-E7E6-46B5-B408-B8639CED22A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56405-139A-4EE2-9AD6-2B4F08E6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42F90-A799-4F6D-8AE7-8CE198D5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703A-9502-447F-B318-D0A873C5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3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3DDE41-F5D0-4639-8FE0-6DC14948C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9EB639-B7EC-485F-8EEA-53E84416D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599AF-802B-44BE-853A-E7D89A34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5204-E7E6-46B5-B408-B8639CED22A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9AF5C-ED74-4300-82E7-9BAE935F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917E0-A3CC-435C-9727-EC826312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703A-9502-447F-B318-D0A873C5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8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854D-FF9D-4A62-95A8-9A518F83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37B27-A569-4DCA-9AFB-1895B088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CD2D2-4EBC-4644-B77A-3CF2072C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5204-E7E6-46B5-B408-B8639CED22A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061A3-D156-4987-B879-82569B55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1C5F9-82F7-484D-BF6F-0F6BF19A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703A-9502-447F-B318-D0A873C5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7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4297F-B607-4DB6-A463-B810C3A3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78308-1277-4E1F-9592-739D6618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734D4-F17E-4F22-B35E-65CDA868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5204-E7E6-46B5-B408-B8639CED22A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8BA4A-53DA-44C7-A317-E3364517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1C109-473F-469A-9DFD-959344F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703A-9502-447F-B318-D0A873C5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4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28419-E3CC-4C06-8255-93C601C9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6A92C-D38B-4B98-90C2-8265359D8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1041C9-A718-431A-97E9-E901BC8C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373CB-2118-418A-BA37-1A5BD7B7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5204-E7E6-46B5-B408-B8639CED22A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67E7A-3207-4F84-BCE0-306E3EAE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43685-F49B-42EE-9D43-16E9F403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703A-9502-447F-B318-D0A873C5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2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F5D9D-2E6A-4B77-9E17-7363A9DB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FFB3-F36F-4944-B0F0-EEAA68F1D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90AD13-B2BF-49D8-BE0F-FA791DF5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C8DB79-1347-4FB7-9ED7-595F1993E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BE1EBF-D9A1-43BA-9550-426255772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8320A8-73F9-4A0D-9538-39D2AD0A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5204-E7E6-46B5-B408-B8639CED22A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E10F32-7C50-4D9C-A1BA-BD65D344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1DC3DA-BC20-4F0D-A56C-032AF3B4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703A-9502-447F-B318-D0A873C5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5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838E8-D281-4333-A1EA-09A98666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A6D154-5B5E-4A34-B1E7-4A95FFC3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5204-E7E6-46B5-B408-B8639CED22A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8C75BC-EF13-49EE-A489-AD5E2A2A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033911-A991-41F5-BF27-4479BA6D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703A-9502-447F-B318-D0A873C5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6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8D04E3-D48F-405E-A351-31D17615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5204-E7E6-46B5-B408-B8639CED22A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ABC38A-BC25-4940-BFEC-54514884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E7084-FA35-42F3-9A8A-F62ED78B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703A-9502-447F-B318-D0A873C5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1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77A46-02A1-493B-8675-A64DBA2C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96781-3A3E-4C1C-94FF-298DAAEB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1DC67-B9CC-44D2-854A-CA7298C48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52828-5A34-4D3C-9964-295D09F7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5204-E7E6-46B5-B408-B8639CED22A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9DD4F-5657-4DF7-A920-2F073380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1A470-0ABE-4E95-8777-D992FBCA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703A-9502-447F-B318-D0A873C5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0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AAF97-382D-46A3-B841-E35F5384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FD9996-3D48-4998-A035-814593F36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88F33-D2EB-4855-AAB1-9794E830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87390-6825-4C7D-87B0-602A44EC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5204-E7E6-46B5-B408-B8639CED22A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210CF-AB5C-4653-9D31-AD00C369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6AB90C-F994-45D7-97F2-15BEF543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703A-9502-447F-B318-D0A873C5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9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E29EB2-3C3C-4B70-B589-7A13993E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30085-466A-4F2B-8DF6-6D4456086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94894-A1F6-42EA-90C1-9C0B596CF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5204-E7E6-46B5-B408-B8639CED22AD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294CE-55EE-4E94-9C4A-1042DE153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0131B-3658-42E7-B4DB-323542106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703A-9502-447F-B318-D0A873C5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3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E8F65-786B-4C1C-B298-1D6FF4BF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729" y="409055"/>
            <a:ext cx="9103360" cy="4067551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/>
              <a:t>1. Grafana</a:t>
            </a:r>
            <a:r>
              <a:rPr lang="ko-KR" altLang="en-US" sz="2400" dirty="0"/>
              <a:t> 설치</a:t>
            </a:r>
            <a:br>
              <a:rPr lang="en-US" altLang="ko-KR" sz="2400" dirty="0"/>
            </a:br>
            <a:r>
              <a:rPr lang="en-US" altLang="ko-KR" sz="2400" dirty="0"/>
              <a:t>2. Grafana </a:t>
            </a:r>
            <a:r>
              <a:rPr lang="ko-KR" altLang="en-US" sz="2400" dirty="0"/>
              <a:t>폴더 </a:t>
            </a:r>
            <a:r>
              <a:rPr lang="en-US" altLang="ko-KR" sz="2400" dirty="0"/>
              <a:t>-&gt; bin </a:t>
            </a:r>
            <a:r>
              <a:rPr lang="ko-KR" altLang="en-US" sz="2400" dirty="0"/>
              <a:t>폴더 </a:t>
            </a:r>
            <a:r>
              <a:rPr lang="en-US" altLang="ko-KR" sz="2400" dirty="0"/>
              <a:t>-&gt;</a:t>
            </a:r>
            <a:br>
              <a:rPr lang="en-US" altLang="ko-KR" sz="2400" dirty="0"/>
            </a:br>
            <a:r>
              <a:rPr lang="en-US" altLang="ko-KR" sz="2400" dirty="0"/>
              <a:t>server </a:t>
            </a:r>
            <a:r>
              <a:rPr lang="ko-KR" altLang="en-US" sz="2400" dirty="0"/>
              <a:t>무조건 실행하고 웹으로 접속해야 된다</a:t>
            </a:r>
            <a:r>
              <a:rPr lang="en-US" altLang="ko-KR" sz="2400" dirty="0"/>
              <a:t>!!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3. </a:t>
            </a:r>
            <a:r>
              <a:rPr lang="ko-KR" altLang="en-US" sz="2400" dirty="0"/>
              <a:t>명령 프롬프트 실행</a:t>
            </a:r>
            <a:r>
              <a:rPr lang="en-US" altLang="ko-KR" sz="2400" dirty="0"/>
              <a:t>(</a:t>
            </a:r>
            <a:r>
              <a:rPr lang="ko-KR" altLang="en-US" sz="2400" dirty="0"/>
              <a:t>저기 파란색으로 표시 해 놓은 거에 </a:t>
            </a:r>
            <a:r>
              <a:rPr lang="en-US" altLang="ko-KR" sz="2400" dirty="0" err="1"/>
              <a:t>cmd</a:t>
            </a:r>
            <a:r>
              <a:rPr lang="ko-KR" altLang="en-US" sz="2400" dirty="0"/>
              <a:t>검색하면 검은 창 나옴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8AEF6B-133A-4CCA-BB9F-11343548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85" y="1351076"/>
            <a:ext cx="3680114" cy="793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DF99AC-F4FB-4515-BED0-89909779F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12" y="3429000"/>
            <a:ext cx="9760624" cy="9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4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E8F65-786B-4C1C-B298-1D6FF4BF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930" y="430388"/>
            <a:ext cx="5546103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4. ipconfig </a:t>
            </a:r>
            <a:r>
              <a:rPr lang="ko-KR" altLang="en-US" sz="2000" dirty="0"/>
              <a:t>입력 후 </a:t>
            </a:r>
            <a:r>
              <a:rPr lang="ko-KR" altLang="en-US" sz="2000" dirty="0" err="1"/>
              <a:t>엔터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5. IPv4 </a:t>
            </a:r>
            <a:r>
              <a:rPr lang="ko-KR" altLang="en-US" sz="2000" dirty="0"/>
              <a:t>주소를</a:t>
            </a:r>
            <a:br>
              <a:rPr lang="en-US" altLang="ko-KR" sz="2000" dirty="0"/>
            </a:br>
            <a:r>
              <a:rPr lang="ko-KR" altLang="en-US" sz="2000" dirty="0" err="1"/>
              <a:t>웹브라우저에</a:t>
            </a:r>
            <a:r>
              <a:rPr lang="ko-KR" altLang="en-US" sz="2000" dirty="0"/>
              <a:t> 입력하여 </a:t>
            </a:r>
            <a:r>
              <a:rPr lang="en-US" altLang="ko-KR" sz="2000" dirty="0">
                <a:highlight>
                  <a:srgbClr val="FFFF00"/>
                </a:highlight>
              </a:rPr>
              <a:t>IP</a:t>
            </a:r>
            <a:r>
              <a:rPr lang="ko-KR" altLang="en-US" sz="2000" dirty="0">
                <a:highlight>
                  <a:srgbClr val="FFFF00"/>
                </a:highlight>
              </a:rPr>
              <a:t>주소</a:t>
            </a:r>
            <a:r>
              <a:rPr lang="en-US" altLang="ko-KR" sz="2000" dirty="0">
                <a:highlight>
                  <a:srgbClr val="FFFF00"/>
                </a:highlight>
              </a:rPr>
              <a:t>:3000 </a:t>
            </a:r>
            <a:r>
              <a:rPr lang="ko-KR" altLang="en-US" sz="2000" dirty="0"/>
              <a:t>로 접속</a:t>
            </a:r>
            <a:br>
              <a:rPr lang="en-US" altLang="ko-KR" sz="2000" dirty="0"/>
            </a:br>
            <a:r>
              <a:rPr lang="en-US" altLang="ko-KR" sz="2000" dirty="0"/>
              <a:t>ex)192.168.0.25:3000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540448-98FC-4C42-8D30-80A1A9E0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46" y="335385"/>
            <a:ext cx="6097322" cy="61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8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35BDDD-FE45-40D4-B0B9-0C339A43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8" y="1470581"/>
            <a:ext cx="9087438" cy="51116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3E8F65-786B-4C1C-B298-1D6FF4BF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90" y="679303"/>
            <a:ext cx="4066095" cy="791278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6. </a:t>
            </a:r>
            <a:r>
              <a:rPr lang="ko-KR" altLang="en-US" sz="2000" dirty="0"/>
              <a:t>아이디</a:t>
            </a:r>
            <a:r>
              <a:rPr lang="en-US" altLang="ko-KR" sz="2000" dirty="0"/>
              <a:t>/ </a:t>
            </a:r>
            <a:r>
              <a:rPr lang="ko-KR" altLang="en-US" sz="2000" dirty="0"/>
              <a:t>비번</a:t>
            </a:r>
            <a:br>
              <a:rPr lang="en-US" altLang="ko-KR" sz="2000" dirty="0"/>
            </a:br>
            <a:r>
              <a:rPr lang="en-US" altLang="ko-KR" sz="2000" dirty="0"/>
              <a:t>-&gt; admin / admin </a:t>
            </a:r>
            <a:r>
              <a:rPr lang="ko-KR" altLang="en-US" sz="2000" dirty="0"/>
              <a:t>으로 로그인</a:t>
            </a:r>
          </a:p>
        </p:txBody>
      </p:sp>
    </p:spTree>
    <p:extLst>
      <p:ext uri="{BB962C8B-B14F-4D97-AF65-F5344CB8AC3E}">
        <p14:creationId xmlns:p14="http://schemas.microsoft.com/office/powerpoint/2010/main" val="291829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DF72D9-98EA-4FCF-82EA-70350586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76" y="0"/>
            <a:ext cx="623037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3E8F65-786B-4C1C-B298-1D6FF4BF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086" y="547328"/>
            <a:ext cx="3604181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7. </a:t>
            </a:r>
            <a:r>
              <a:rPr lang="ko-KR" altLang="en-US" sz="2000" dirty="0"/>
              <a:t>그 다음은 설정해야 되는데 난 이미 해버려서</a:t>
            </a:r>
            <a:br>
              <a:rPr lang="en-US" altLang="ko-KR" sz="2000" dirty="0"/>
            </a:br>
            <a:r>
              <a:rPr lang="ko-KR" altLang="en-US" sz="2000" dirty="0"/>
              <a:t>블로그에서 가져왔음</a:t>
            </a:r>
            <a:r>
              <a:rPr lang="en-US" altLang="ko-KR" sz="2000" dirty="0"/>
              <a:t>!</a:t>
            </a:r>
            <a:br>
              <a:rPr lang="en-US" altLang="ko-KR" sz="2000" dirty="0"/>
            </a:br>
            <a:r>
              <a:rPr lang="ko-KR" altLang="en-US" sz="2000" dirty="0"/>
              <a:t>나도 이거 보고 했음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754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E8F65-786B-4C1C-B298-1D6FF4BF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000" dirty="0"/>
              <a:t>8. Dashboard</a:t>
            </a:r>
            <a:r>
              <a:rPr lang="ko-KR" altLang="en-US" sz="2000" dirty="0"/>
              <a:t>를 통하여 데이터 가시화</a:t>
            </a:r>
          </a:p>
        </p:txBody>
      </p:sp>
    </p:spTree>
    <p:extLst>
      <p:ext uri="{BB962C8B-B14F-4D97-AF65-F5344CB8AC3E}">
        <p14:creationId xmlns:p14="http://schemas.microsoft.com/office/powerpoint/2010/main" val="41669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E8F65-786B-4C1C-B298-1D6FF4BF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01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E8F65-786B-4C1C-B298-1D6FF4BF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472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E8F65-786B-4C1C-B298-1D6FF4BF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493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E8F65-786B-4C1C-B298-1D6FF4BF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99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</Words>
  <Application>Microsoft Office PowerPoint</Application>
  <PresentationFormat>와이드스크린</PresentationFormat>
  <Paragraphs>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1. Grafana 설치 2. Grafana 폴더 -&gt; bin 폴더 -&gt; server 무조건 실행하고 웹으로 접속해야 된다!!  3. 명령 프롬프트 실행(저기 파란색으로 표시 해 놓은 거에 cmd검색하면 검은 창 나옴)   </vt:lpstr>
      <vt:lpstr>4. ipconfig 입력 후 엔터  5. IPv4 주소를 웹브라우저에 입력하여 IP주소:3000 로 접속 ex)192.168.0.25:3000</vt:lpstr>
      <vt:lpstr>6. 아이디/ 비번 -&gt; admin / admin 으로 로그인</vt:lpstr>
      <vt:lpstr>7. 그 다음은 설정해야 되는데 난 이미 해버려서 블로그에서 가져왔음! 나도 이거 보고 했음.</vt:lpstr>
      <vt:lpstr>8. Dashboard를 통하여 데이터 가시화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Grafana를 설치했으면 2. Grafana 폴더 -&gt; bin 폴더 -&gt;  3. cmd실행(저기 파란색으로 표시해놓은 거에 cmd검색하면 검은창 나옴)  4. ipconfig 입력 후 엔터 5. IPv4 주소를 웹브라우저에 입력하여 IP주소:3000 로 접속 ex)192.168.0.25:3000</dc:title>
  <dc:creator>우주은</dc:creator>
  <cp:lastModifiedBy>우주은</cp:lastModifiedBy>
  <cp:revision>7</cp:revision>
  <dcterms:created xsi:type="dcterms:W3CDTF">2018-06-01T13:01:14Z</dcterms:created>
  <dcterms:modified xsi:type="dcterms:W3CDTF">2018-06-01T13:54:13Z</dcterms:modified>
</cp:coreProperties>
</file>