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1474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79B7B-FD5F-4132-99CF-63CEF87A4F03}" type="datetimeFigureOut">
              <a:rPr lang="ko-KR" altLang="en-US" smtClean="0"/>
              <a:t>2018-06-25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49E4F-86AA-4DE4-870B-CC169F0AEA4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79B7B-FD5F-4132-99CF-63CEF87A4F03}" type="datetimeFigureOut">
              <a:rPr lang="ko-KR" altLang="en-US" smtClean="0"/>
              <a:t>2018-06-25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49E4F-86AA-4DE4-870B-CC169F0AEA4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79B7B-FD5F-4132-99CF-63CEF87A4F03}" type="datetimeFigureOut">
              <a:rPr lang="ko-KR" altLang="en-US" smtClean="0"/>
              <a:t>2018-06-25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49E4F-86AA-4DE4-870B-CC169F0AEA4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79B7B-FD5F-4132-99CF-63CEF87A4F03}" type="datetimeFigureOut">
              <a:rPr lang="ko-KR" altLang="en-US" smtClean="0"/>
              <a:t>2018-06-25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49E4F-86AA-4DE4-870B-CC169F0AEA4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79B7B-FD5F-4132-99CF-63CEF87A4F03}" type="datetimeFigureOut">
              <a:rPr lang="ko-KR" altLang="en-US" smtClean="0"/>
              <a:t>2018-06-25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49E4F-86AA-4DE4-870B-CC169F0AEA4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79B7B-FD5F-4132-99CF-63CEF87A4F03}" type="datetimeFigureOut">
              <a:rPr lang="ko-KR" altLang="en-US" smtClean="0"/>
              <a:t>2018-06-25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49E4F-86AA-4DE4-870B-CC169F0AEA4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79B7B-FD5F-4132-99CF-63CEF87A4F03}" type="datetimeFigureOut">
              <a:rPr lang="ko-KR" altLang="en-US" smtClean="0"/>
              <a:t>2018-06-25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49E4F-86AA-4DE4-870B-CC169F0AEA4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79B7B-FD5F-4132-99CF-63CEF87A4F03}" type="datetimeFigureOut">
              <a:rPr lang="ko-KR" altLang="en-US" smtClean="0"/>
              <a:t>2018-06-25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49E4F-86AA-4DE4-870B-CC169F0AEA4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79B7B-FD5F-4132-99CF-63CEF87A4F03}" type="datetimeFigureOut">
              <a:rPr lang="ko-KR" altLang="en-US" smtClean="0"/>
              <a:t>2018-06-25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49E4F-86AA-4DE4-870B-CC169F0AEA4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79B7B-FD5F-4132-99CF-63CEF87A4F03}" type="datetimeFigureOut">
              <a:rPr lang="ko-KR" altLang="en-US" smtClean="0"/>
              <a:t>2018-06-25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49E4F-86AA-4DE4-870B-CC169F0AEA4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79B7B-FD5F-4132-99CF-63CEF87A4F03}" type="datetimeFigureOut">
              <a:rPr lang="ko-KR" altLang="en-US" smtClean="0"/>
              <a:t>2018-06-25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49E4F-86AA-4DE4-870B-CC169F0AEA4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979B7B-FD5F-4132-99CF-63CEF87A4F03}" type="datetimeFigureOut">
              <a:rPr lang="ko-KR" altLang="en-US" smtClean="0"/>
              <a:t>2018-06-25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D49E4F-86AA-4DE4-870B-CC169F0AEA4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1907704" y="188640"/>
            <a:ext cx="5328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/>
              <a:t>&lt;</a:t>
            </a:r>
            <a:r>
              <a:rPr lang="ko-KR" altLang="en-US" sz="2400" b="1" dirty="0" smtClean="0"/>
              <a:t>경기대학교 </a:t>
            </a:r>
            <a:r>
              <a:rPr lang="en-US" altLang="ko-KR" sz="2400" b="1" dirty="0" err="1" smtClean="0"/>
              <a:t>chatbot</a:t>
            </a:r>
            <a:r>
              <a:rPr lang="en-US" altLang="ko-KR" sz="2400" b="1" dirty="0" smtClean="0"/>
              <a:t>  </a:t>
            </a:r>
            <a:r>
              <a:rPr lang="ko-KR" altLang="en-US" sz="2400" b="1" dirty="0" smtClean="0"/>
              <a:t>제공 서비스</a:t>
            </a:r>
            <a:r>
              <a:rPr lang="en-US" altLang="ko-KR" sz="2400" b="1" dirty="0" smtClean="0"/>
              <a:t>&gt;</a:t>
            </a:r>
            <a:endParaRPr lang="ko-KR" altLang="en-US" sz="2400" b="1" dirty="0"/>
          </a:p>
        </p:txBody>
      </p:sp>
      <p:grpSp>
        <p:nvGrpSpPr>
          <p:cNvPr id="65" name="그룹 64"/>
          <p:cNvGrpSpPr/>
          <p:nvPr/>
        </p:nvGrpSpPr>
        <p:grpSpPr>
          <a:xfrm>
            <a:off x="107504" y="836712"/>
            <a:ext cx="8892480" cy="5760640"/>
            <a:chOff x="107504" y="692696"/>
            <a:chExt cx="8892480" cy="5760640"/>
          </a:xfrm>
        </p:grpSpPr>
        <p:sp>
          <p:nvSpPr>
            <p:cNvPr id="4" name="타원 3"/>
            <p:cNvSpPr/>
            <p:nvPr/>
          </p:nvSpPr>
          <p:spPr>
            <a:xfrm>
              <a:off x="4067944" y="2708920"/>
              <a:ext cx="2664296" cy="115212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476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 err="1">
                  <a:solidFill>
                    <a:schemeClr val="tx1"/>
                  </a:solidFill>
                </a:rPr>
                <a:t>K</a:t>
              </a:r>
              <a:r>
                <a:rPr lang="en-US" altLang="ko-KR" sz="2400" b="1" dirty="0" err="1" smtClean="0">
                  <a:solidFill>
                    <a:schemeClr val="tx1"/>
                  </a:solidFill>
                </a:rPr>
                <a:t>akao</a:t>
              </a:r>
              <a:r>
                <a:rPr lang="en-US" altLang="ko-KR" sz="2400" b="1" dirty="0" smtClean="0">
                  <a:solidFill>
                    <a:schemeClr val="tx1"/>
                  </a:solidFill>
                </a:rPr>
                <a:t> </a:t>
              </a:r>
              <a:r>
                <a:rPr lang="en-US" altLang="ko-KR" sz="2400" b="1" dirty="0" err="1" smtClean="0">
                  <a:solidFill>
                    <a:schemeClr val="tx1"/>
                  </a:solidFill>
                </a:rPr>
                <a:t>ChatBot</a:t>
              </a:r>
              <a:endParaRPr lang="ko-KR" alt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5507596" y="3933056"/>
              <a:ext cx="3492388" cy="162018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>
                  <a:shade val="50000"/>
                  <a:alpha val="19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 dirty="0" smtClean="0">
                  <a:solidFill>
                    <a:schemeClr val="tx1"/>
                  </a:solidFill>
                </a:rPr>
                <a:t>연락처</a:t>
              </a:r>
              <a:endParaRPr lang="en-US" altLang="ko-KR" sz="2400" b="1" dirty="0" smtClean="0">
                <a:solidFill>
                  <a:schemeClr val="tx1"/>
                </a:solidFill>
              </a:endParaRPr>
            </a:p>
            <a:p>
              <a:pPr algn="ctr">
                <a:buFontTx/>
                <a:buChar char="-"/>
              </a:pPr>
              <a:r>
                <a:rPr lang="ko-KR" altLang="en-US" sz="1400" dirty="0" smtClean="0">
                  <a:solidFill>
                    <a:schemeClr val="tx1"/>
                  </a:solidFill>
                </a:rPr>
                <a:t> 기관 및 교수님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번호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/ </a:t>
              </a:r>
              <a:r>
                <a:rPr lang="ko-KR" altLang="en-US" sz="1400" dirty="0" err="1" smtClean="0">
                  <a:solidFill>
                    <a:schemeClr val="tx1"/>
                  </a:solidFill>
                </a:rPr>
                <a:t>이메일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 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/ 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이름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) 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제공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타원 5"/>
            <p:cNvSpPr/>
            <p:nvPr/>
          </p:nvSpPr>
          <p:spPr>
            <a:xfrm>
              <a:off x="3059832" y="692696"/>
              <a:ext cx="2448272" cy="144016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>
                  <a:shade val="50000"/>
                  <a:alpha val="19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 dirty="0" smtClean="0">
                  <a:solidFill>
                    <a:schemeClr val="tx1"/>
                  </a:solidFill>
                </a:rPr>
                <a:t>캠퍼스 </a:t>
              </a:r>
              <a:r>
                <a:rPr lang="ko-KR" altLang="en-US" sz="2400" b="1" dirty="0" err="1" smtClean="0">
                  <a:solidFill>
                    <a:schemeClr val="tx1"/>
                  </a:solidFill>
                </a:rPr>
                <a:t>맵</a:t>
              </a:r>
              <a:endParaRPr lang="en-US" altLang="ko-KR" sz="2400" b="1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-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상세위치 제공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Ex)</a:t>
              </a:r>
              <a:r>
                <a:rPr lang="en-US" altLang="ko-KR" sz="1050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sz="1100" dirty="0" smtClean="0">
                  <a:solidFill>
                    <a:schemeClr val="tx1"/>
                  </a:solidFill>
                </a:rPr>
                <a:t>교수학습개발센터</a:t>
              </a:r>
              <a:endParaRPr lang="en-US" altLang="ko-KR" sz="11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Job</a:t>
              </a:r>
              <a:r>
                <a:rPr lang="ko-KR" altLang="en-US" sz="1100" dirty="0">
                  <a:solidFill>
                    <a:schemeClr val="tx1"/>
                  </a:solidFill>
                </a:rPr>
                <a:t> </a:t>
              </a:r>
              <a:r>
                <a:rPr lang="en-US" altLang="ko-KR" sz="1100" dirty="0" smtClean="0">
                  <a:solidFill>
                    <a:schemeClr val="tx1"/>
                  </a:solidFill>
                </a:rPr>
                <a:t>café</a:t>
              </a:r>
            </a:p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강의 기자재 빌리는 곳</a:t>
              </a:r>
              <a:endParaRPr lang="en-US" altLang="ko-KR" sz="11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등등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타원 6"/>
            <p:cNvSpPr/>
            <p:nvPr/>
          </p:nvSpPr>
          <p:spPr>
            <a:xfrm>
              <a:off x="107504" y="2276872"/>
              <a:ext cx="3635896" cy="185420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>
                  <a:shade val="50000"/>
                  <a:alpha val="19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 dirty="0" smtClean="0">
                  <a:solidFill>
                    <a:schemeClr val="tx1"/>
                  </a:solidFill>
                </a:rPr>
                <a:t>날씨</a:t>
              </a:r>
              <a:endParaRPr lang="en-US" altLang="ko-KR" sz="2400" b="1" dirty="0" smtClean="0">
                <a:solidFill>
                  <a:schemeClr val="tx1"/>
                </a:solidFill>
              </a:endParaRPr>
            </a:p>
            <a:p>
              <a:pPr algn="ctr">
                <a:buFontTx/>
                <a:buChar char="-"/>
              </a:pPr>
              <a:r>
                <a:rPr lang="ko-KR" altLang="en-US" sz="1400" dirty="0" smtClean="0">
                  <a:solidFill>
                    <a:schemeClr val="tx1"/>
                  </a:solidFill>
                </a:rPr>
                <a:t> 오늘 날씨 매일 아침 자동 알림 기능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pPr algn="ctr">
                <a:buFontTx/>
                <a:buChar char="-"/>
              </a:pPr>
              <a:r>
                <a:rPr lang="ko-KR" altLang="en-US" sz="1400" dirty="0" smtClean="0">
                  <a:solidFill>
                    <a:schemeClr val="tx1"/>
                  </a:solidFill>
                </a:rPr>
                <a:t> 우산대여장소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지도로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)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 제공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6156176" y="1484784"/>
              <a:ext cx="2448272" cy="108012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>
                  <a:shade val="50000"/>
                  <a:alpha val="19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 dirty="0" smtClean="0">
                  <a:solidFill>
                    <a:schemeClr val="tx1"/>
                  </a:solidFill>
                </a:rPr>
                <a:t>학식 정보</a:t>
              </a:r>
              <a:endParaRPr lang="en-US" altLang="ko-KR" sz="2400" b="1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-URL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제공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179512" y="4365104"/>
              <a:ext cx="3168352" cy="158417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>
                  <a:shade val="50000"/>
                  <a:alpha val="19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 dirty="0" smtClean="0">
                  <a:solidFill>
                    <a:schemeClr val="tx1"/>
                  </a:solidFill>
                </a:rPr>
                <a:t>스쿨버스</a:t>
              </a:r>
              <a:endParaRPr lang="en-US" altLang="ko-KR" sz="2400" b="1" dirty="0" smtClean="0">
                <a:solidFill>
                  <a:schemeClr val="tx1"/>
                </a:solidFill>
              </a:endParaRPr>
            </a:p>
            <a:p>
              <a:pPr algn="ctr">
                <a:buFontTx/>
                <a:buChar char="-"/>
              </a:pPr>
              <a:r>
                <a:rPr lang="ko-KR" altLang="en-US" sz="1400" dirty="0" smtClean="0">
                  <a:solidFill>
                    <a:schemeClr val="tx1"/>
                  </a:solidFill>
                </a:rPr>
                <a:t> 위치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지도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)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제공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Ex) </a:t>
              </a:r>
              <a:r>
                <a:rPr lang="ko-KR" altLang="en-US" sz="1100" dirty="0" smtClean="0">
                  <a:solidFill>
                    <a:schemeClr val="tx1"/>
                  </a:solidFill>
                </a:rPr>
                <a:t>고양이버스 타는 곳</a:t>
              </a:r>
              <a:r>
                <a:rPr lang="en-US" altLang="ko-KR" sz="1100" dirty="0" smtClean="0">
                  <a:solidFill>
                    <a:schemeClr val="tx1"/>
                  </a:solidFill>
                </a:rPr>
                <a:t>, </a:t>
              </a:r>
              <a:r>
                <a:rPr lang="ko-KR" altLang="en-US" sz="1100" dirty="0" smtClean="0">
                  <a:solidFill>
                    <a:schemeClr val="tx1"/>
                  </a:solidFill>
                </a:rPr>
                <a:t>내리는 곳</a:t>
              </a:r>
              <a:r>
                <a:rPr lang="en-US" altLang="ko-KR" sz="1100" dirty="0" smtClean="0">
                  <a:solidFill>
                    <a:schemeClr val="tx1"/>
                  </a:solidFill>
                </a:rPr>
                <a:t>, </a:t>
              </a:r>
              <a:r>
                <a:rPr lang="ko-KR" altLang="en-US" sz="1100" dirty="0" smtClean="0">
                  <a:solidFill>
                    <a:schemeClr val="tx1"/>
                  </a:solidFill>
                </a:rPr>
                <a:t>다른 지역 타는 곳 내리는 곳 </a:t>
              </a:r>
              <a:endParaRPr lang="en-US" altLang="ko-KR" sz="1100" dirty="0" smtClean="0">
                <a:solidFill>
                  <a:schemeClr val="tx1"/>
                </a:solidFill>
              </a:endParaRPr>
            </a:p>
            <a:p>
              <a:pPr algn="ctr">
                <a:buFontTx/>
                <a:buChar char="-"/>
              </a:pPr>
              <a:r>
                <a:rPr lang="en-US" altLang="ko-KR" dirty="0">
                  <a:solidFill>
                    <a:schemeClr val="tx1"/>
                  </a:solidFill>
                </a:rPr>
                <a:t> 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시간 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방학 다름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)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제공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3059832" y="5373216"/>
              <a:ext cx="2952328" cy="108012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>
                  <a:shade val="50000"/>
                  <a:alpha val="19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 dirty="0" smtClean="0">
                  <a:solidFill>
                    <a:schemeClr val="tx1"/>
                  </a:solidFill>
                </a:rPr>
                <a:t>학사 일정</a:t>
              </a:r>
              <a:endParaRPr lang="en-US" altLang="ko-KR" sz="2400" b="1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- 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월별 일정 제공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41" name="직선 연결선 40"/>
            <p:cNvCxnSpPr/>
            <p:nvPr/>
          </p:nvCxnSpPr>
          <p:spPr>
            <a:xfrm>
              <a:off x="4572000" y="2132856"/>
              <a:ext cx="216024" cy="64807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/>
            <p:cNvCxnSpPr>
              <a:stCxn id="8" idx="3"/>
              <a:endCxn id="4" idx="7"/>
            </p:cNvCxnSpPr>
            <p:nvPr/>
          </p:nvCxnSpPr>
          <p:spPr>
            <a:xfrm flipH="1">
              <a:off x="6342063" y="2406724"/>
              <a:ext cx="172654" cy="47092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>
              <a:endCxn id="4" idx="5"/>
            </p:cNvCxnSpPr>
            <p:nvPr/>
          </p:nvCxnSpPr>
          <p:spPr>
            <a:xfrm flipH="1" flipV="1">
              <a:off x="6342063" y="3692323"/>
              <a:ext cx="174153" cy="31274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/>
            <p:cNvCxnSpPr>
              <a:stCxn id="7" idx="6"/>
              <a:endCxn id="4" idx="2"/>
            </p:cNvCxnSpPr>
            <p:nvPr/>
          </p:nvCxnSpPr>
          <p:spPr>
            <a:xfrm>
              <a:off x="3743400" y="3203975"/>
              <a:ext cx="324544" cy="8100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/>
            <p:cNvCxnSpPr>
              <a:stCxn id="9" idx="7"/>
              <a:endCxn id="4" idx="3"/>
            </p:cNvCxnSpPr>
            <p:nvPr/>
          </p:nvCxnSpPr>
          <p:spPr>
            <a:xfrm flipV="1">
              <a:off x="2883869" y="3692323"/>
              <a:ext cx="1574252" cy="90477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/>
            <p:cNvCxnSpPr>
              <a:stCxn id="10" idx="0"/>
              <a:endCxn id="4" idx="4"/>
            </p:cNvCxnSpPr>
            <p:nvPr/>
          </p:nvCxnSpPr>
          <p:spPr>
            <a:xfrm flipV="1">
              <a:off x="4535996" y="3861048"/>
              <a:ext cx="864096" cy="151216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 smtClean="0"/>
              <a:t>**</a:t>
            </a:r>
            <a:r>
              <a:rPr lang="ko-KR" altLang="en-US" sz="3600" b="1" dirty="0" smtClean="0"/>
              <a:t>프로젝트를 위해 해야 할 일</a:t>
            </a:r>
            <a:endParaRPr lang="ko-KR" altLang="en-US" sz="36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115616" y="1556792"/>
            <a:ext cx="730830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400" b="1" dirty="0" smtClean="0"/>
              <a:t>자료수집 </a:t>
            </a:r>
            <a:r>
              <a:rPr lang="en-US" altLang="ko-KR" sz="2400" b="1" dirty="0" smtClean="0"/>
              <a:t>(</a:t>
            </a:r>
            <a:r>
              <a:rPr lang="ko-KR" altLang="en-US" sz="2400" b="1" dirty="0" smtClean="0"/>
              <a:t>각 </a:t>
            </a:r>
            <a:r>
              <a:rPr lang="ko-KR" altLang="en-US" sz="2400" b="1" dirty="0" err="1" smtClean="0"/>
              <a:t>서비스에대한</a:t>
            </a:r>
            <a:r>
              <a:rPr lang="ko-KR" altLang="en-US" sz="2400" b="1" dirty="0" smtClean="0"/>
              <a:t> 자료</a:t>
            </a:r>
            <a:r>
              <a:rPr lang="en-US" altLang="ko-KR" sz="2400" b="1" dirty="0" smtClean="0"/>
              <a:t>)</a:t>
            </a:r>
          </a:p>
          <a:p>
            <a:pPr marL="342900" indent="-342900">
              <a:buAutoNum type="arabicPeriod"/>
            </a:pPr>
            <a:endParaRPr lang="en-US" altLang="ko-KR" sz="2400" dirty="0" smtClean="0"/>
          </a:p>
          <a:p>
            <a:pPr marL="342900" indent="-342900">
              <a:buAutoNum type="arabicPeriod"/>
            </a:pPr>
            <a:r>
              <a:rPr lang="en-US" altLang="ko-KR" sz="2400" b="1" dirty="0" smtClean="0"/>
              <a:t>R.DB </a:t>
            </a:r>
            <a:r>
              <a:rPr lang="ko-KR" altLang="en-US" sz="2400" b="1" dirty="0" smtClean="0"/>
              <a:t>공부</a:t>
            </a:r>
            <a:r>
              <a:rPr lang="en-US" altLang="ko-KR" sz="2400" b="1" dirty="0" smtClean="0"/>
              <a:t>, </a:t>
            </a:r>
            <a:r>
              <a:rPr lang="ko-KR" altLang="en-US" sz="2400" b="1" dirty="0" smtClean="0"/>
              <a:t>쓰임새</a:t>
            </a:r>
            <a:r>
              <a:rPr lang="en-US" altLang="ko-KR" sz="2400" b="1" dirty="0" smtClean="0"/>
              <a:t>, </a:t>
            </a:r>
            <a:r>
              <a:rPr lang="ko-KR" altLang="en-US" sz="2400" b="1" dirty="0" smtClean="0"/>
              <a:t>연동</a:t>
            </a:r>
            <a:endParaRPr lang="en-US" altLang="ko-KR" sz="2400" b="1" dirty="0" smtClean="0"/>
          </a:p>
          <a:p>
            <a:pPr marL="342900" indent="-342900">
              <a:buAutoNum type="arabicPeriod"/>
            </a:pPr>
            <a:endParaRPr lang="en-US" altLang="ko-KR" sz="2400" dirty="0" smtClean="0"/>
          </a:p>
          <a:p>
            <a:pPr marL="342900" indent="-342900">
              <a:buAutoNum type="arabicPeriod"/>
            </a:pPr>
            <a:r>
              <a:rPr lang="en-US" altLang="ko-KR" sz="2400" b="1" dirty="0" smtClean="0"/>
              <a:t>KAKAO </a:t>
            </a:r>
          </a:p>
          <a:p>
            <a:pPr marL="342900" indent="-342900"/>
            <a:r>
              <a:rPr lang="en-US" altLang="ko-KR" sz="2000" dirty="0" smtClean="0"/>
              <a:t>-&gt; </a:t>
            </a:r>
            <a:r>
              <a:rPr lang="ko-KR" altLang="en-US" sz="2000" dirty="0" smtClean="0"/>
              <a:t>가장먼저 </a:t>
            </a:r>
            <a:r>
              <a:rPr lang="en-US" altLang="ko-KR" sz="2000" dirty="0" smtClean="0"/>
              <a:t>DB</a:t>
            </a:r>
            <a:r>
              <a:rPr lang="ko-KR" altLang="en-US" sz="2000" dirty="0" smtClean="0"/>
              <a:t>와 연동 가능한지 알아보기</a:t>
            </a:r>
            <a:r>
              <a:rPr lang="en-US" altLang="ko-KR" sz="2000" dirty="0" smtClean="0"/>
              <a:t>!!!!(</a:t>
            </a:r>
            <a:r>
              <a:rPr lang="ko-KR" altLang="en-US" sz="2000" dirty="0" smtClean="0"/>
              <a:t>중요</a:t>
            </a:r>
            <a:r>
              <a:rPr lang="en-US" altLang="ko-KR" sz="2000" dirty="0" smtClean="0"/>
              <a:t>)</a:t>
            </a:r>
          </a:p>
          <a:p>
            <a:pPr marL="342900" indent="-342900"/>
            <a:r>
              <a:rPr lang="en-US" altLang="ko-KR" sz="2000" dirty="0"/>
              <a:t> </a:t>
            </a:r>
            <a:r>
              <a:rPr lang="en-US" altLang="ko-KR" sz="2000" dirty="0" smtClean="0"/>
              <a:t> - </a:t>
            </a:r>
            <a:r>
              <a:rPr lang="ko-KR" altLang="en-US" sz="2000" dirty="0" smtClean="0"/>
              <a:t>레이아웃 구성</a:t>
            </a:r>
            <a:r>
              <a:rPr lang="en-US" altLang="ko-KR" sz="2000" dirty="0" smtClean="0"/>
              <a:t>, </a:t>
            </a:r>
          </a:p>
          <a:p>
            <a:pPr marL="342900" indent="-342900"/>
            <a:r>
              <a:rPr lang="en-US" altLang="ko-KR" sz="2000" dirty="0"/>
              <a:t> </a:t>
            </a:r>
            <a:r>
              <a:rPr lang="en-US" altLang="ko-KR" sz="2000" dirty="0" smtClean="0"/>
              <a:t> - Chat</a:t>
            </a:r>
            <a:r>
              <a:rPr lang="ko-KR" altLang="en-US" sz="2000" dirty="0" smtClean="0"/>
              <a:t> </a:t>
            </a:r>
            <a:r>
              <a:rPr lang="en-US" altLang="ko-KR" sz="2000" dirty="0" err="1" smtClean="0"/>
              <a:t>Bot</a:t>
            </a:r>
            <a:r>
              <a:rPr lang="ko-KR" altLang="en-US" sz="2000" dirty="0" smtClean="0"/>
              <a:t> 기능 구성방법 공부</a:t>
            </a:r>
            <a:r>
              <a:rPr lang="en-US" altLang="ko-KR" sz="2000" dirty="0" smtClean="0"/>
              <a:t> )</a:t>
            </a:r>
            <a:endParaRPr lang="ko-KR" altLang="en-US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 smtClean="0"/>
              <a:t>**</a:t>
            </a:r>
            <a:r>
              <a:rPr lang="ko-KR" altLang="en-US" sz="3600" b="1" dirty="0" smtClean="0"/>
              <a:t>작품 완성 </a:t>
            </a:r>
            <a:r>
              <a:rPr lang="en-US" altLang="ko-KR" sz="3600" b="1" dirty="0" smtClean="0"/>
              <a:t>Process</a:t>
            </a:r>
            <a:endParaRPr lang="ko-KR" altLang="en-US" sz="3600" b="1" dirty="0"/>
          </a:p>
        </p:txBody>
      </p:sp>
      <p:sp>
        <p:nvSpPr>
          <p:cNvPr id="54" name="자유형 53"/>
          <p:cNvSpPr/>
          <p:nvPr/>
        </p:nvSpPr>
        <p:spPr>
          <a:xfrm>
            <a:off x="4355976" y="3501008"/>
            <a:ext cx="4288917" cy="1080119"/>
          </a:xfrm>
          <a:custGeom>
            <a:avLst/>
            <a:gdLst>
              <a:gd name="connsiteX0" fmla="*/ 0 w 4176464"/>
              <a:gd name="connsiteY0" fmla="*/ 1440160 h 2880320"/>
              <a:gd name="connsiteX1" fmla="*/ 902676 w 4176464"/>
              <a:gd name="connsiteY1" fmla="*/ 254603 h 2880320"/>
              <a:gd name="connsiteX2" fmla="*/ 2088234 w 4176464"/>
              <a:gd name="connsiteY2" fmla="*/ 2 h 2880320"/>
              <a:gd name="connsiteX3" fmla="*/ 3273793 w 4176464"/>
              <a:gd name="connsiteY3" fmla="*/ 254605 h 2880320"/>
              <a:gd name="connsiteX4" fmla="*/ 4176465 w 4176464"/>
              <a:gd name="connsiteY4" fmla="*/ 1440166 h 2880320"/>
              <a:gd name="connsiteX5" fmla="*/ 3273791 w 4176464"/>
              <a:gd name="connsiteY5" fmla="*/ 2625724 h 2880320"/>
              <a:gd name="connsiteX6" fmla="*/ 2088233 w 4176464"/>
              <a:gd name="connsiteY6" fmla="*/ 2880326 h 2880320"/>
              <a:gd name="connsiteX7" fmla="*/ 902674 w 4176464"/>
              <a:gd name="connsiteY7" fmla="*/ 2625723 h 2880320"/>
              <a:gd name="connsiteX8" fmla="*/ 2 w 4176464"/>
              <a:gd name="connsiteY8" fmla="*/ 1440163 h 2880320"/>
              <a:gd name="connsiteX9" fmla="*/ 0 w 4176464"/>
              <a:gd name="connsiteY9" fmla="*/ 1440160 h 288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76464" h="2880320">
                <a:moveTo>
                  <a:pt x="0" y="1440160"/>
                </a:moveTo>
                <a:cubicBezTo>
                  <a:pt x="1" y="966665"/>
                  <a:pt x="337484" y="523421"/>
                  <a:pt x="902676" y="254603"/>
                </a:cubicBezTo>
                <a:cubicBezTo>
                  <a:pt x="1251288" y="88795"/>
                  <a:pt x="1664757" y="2"/>
                  <a:pt x="2088234" y="2"/>
                </a:cubicBezTo>
                <a:cubicBezTo>
                  <a:pt x="2511711" y="2"/>
                  <a:pt x="2925181" y="88796"/>
                  <a:pt x="3273793" y="254605"/>
                </a:cubicBezTo>
                <a:cubicBezTo>
                  <a:pt x="3838985" y="523425"/>
                  <a:pt x="4176466" y="966670"/>
                  <a:pt x="4176465" y="1440166"/>
                </a:cubicBezTo>
                <a:cubicBezTo>
                  <a:pt x="4176465" y="1913661"/>
                  <a:pt x="3838983" y="2356905"/>
                  <a:pt x="3273791" y="2625724"/>
                </a:cubicBezTo>
                <a:cubicBezTo>
                  <a:pt x="2925179" y="2791532"/>
                  <a:pt x="2511710" y="2880326"/>
                  <a:pt x="2088233" y="2880326"/>
                </a:cubicBezTo>
                <a:cubicBezTo>
                  <a:pt x="1664756" y="2880326"/>
                  <a:pt x="1251286" y="2791532"/>
                  <a:pt x="902674" y="2625723"/>
                </a:cubicBezTo>
                <a:cubicBezTo>
                  <a:pt x="337482" y="2356904"/>
                  <a:pt x="0" y="1913659"/>
                  <a:pt x="2" y="1440163"/>
                </a:cubicBezTo>
                <a:cubicBezTo>
                  <a:pt x="1" y="1440162"/>
                  <a:pt x="1" y="1440161"/>
                  <a:pt x="0" y="1440160"/>
                </a:cubicBezTo>
                <a:close/>
              </a:path>
            </a:pathLst>
          </a:cu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1" name="그룹 70"/>
          <p:cNvGrpSpPr/>
          <p:nvPr/>
        </p:nvGrpSpPr>
        <p:grpSpPr>
          <a:xfrm>
            <a:off x="251520" y="1268760"/>
            <a:ext cx="8564493" cy="5370695"/>
            <a:chOff x="327987" y="1340768"/>
            <a:chExt cx="8564493" cy="5370695"/>
          </a:xfrm>
        </p:grpSpPr>
        <p:sp>
          <p:nvSpPr>
            <p:cNvPr id="5" name="직사각형 4"/>
            <p:cNvSpPr/>
            <p:nvPr/>
          </p:nvSpPr>
          <p:spPr>
            <a:xfrm>
              <a:off x="755576" y="2600908"/>
              <a:ext cx="1296144" cy="64807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chemeClr val="tx1"/>
                  </a:solidFill>
                </a:rPr>
                <a:t>날씨 데이터</a:t>
              </a:r>
              <a:endParaRPr lang="en-US" altLang="ko-KR" sz="1100" b="1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100" b="1" dirty="0" smtClean="0">
                  <a:solidFill>
                    <a:schemeClr val="tx1"/>
                  </a:solidFill>
                </a:rPr>
                <a:t>API</a:t>
              </a:r>
              <a:r>
                <a:rPr lang="ko-KR" altLang="en-US" sz="1100" b="1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sz="1100" b="1" dirty="0" err="1" smtClean="0">
                  <a:solidFill>
                    <a:schemeClr val="tx1"/>
                  </a:solidFill>
                </a:rPr>
                <a:t>로</a:t>
              </a:r>
              <a:r>
                <a:rPr lang="ko-KR" altLang="en-US" sz="1100" b="1" dirty="0" smtClean="0">
                  <a:solidFill>
                    <a:schemeClr val="tx1"/>
                  </a:solidFill>
                </a:rPr>
                <a:t> 가져오기</a:t>
              </a:r>
              <a:endParaRPr lang="ko-KR" altLang="en-US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2627784" y="2600908"/>
              <a:ext cx="1368152" cy="64807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>
                  <a:solidFill>
                    <a:schemeClr val="tx1"/>
                  </a:solidFill>
                </a:rPr>
                <a:t>데이터 </a:t>
              </a:r>
              <a:r>
                <a:rPr lang="ko-KR" altLang="en-US" sz="1400" b="1" dirty="0" err="1" smtClean="0">
                  <a:solidFill>
                    <a:schemeClr val="tx1"/>
                  </a:solidFill>
                </a:rPr>
                <a:t>파싱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707904" y="3753036"/>
              <a:ext cx="1440160" cy="64807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</a:rPr>
                <a:t>Data Base</a:t>
              </a:r>
            </a:p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</a:rPr>
                <a:t>(</a:t>
              </a:r>
              <a:r>
                <a:rPr lang="en-US" altLang="ko-KR" b="1" dirty="0" err="1" smtClean="0">
                  <a:solidFill>
                    <a:schemeClr val="tx1"/>
                  </a:solidFill>
                </a:rPr>
                <a:t>MySQL</a:t>
              </a:r>
              <a:r>
                <a:rPr lang="en-US" altLang="ko-KR" b="1" dirty="0" smtClean="0">
                  <a:solidFill>
                    <a:schemeClr val="tx1"/>
                  </a:solidFill>
                </a:rPr>
                <a:t>)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3707904" y="4815154"/>
              <a:ext cx="1440160" cy="64807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err="1" smtClean="0">
                  <a:solidFill>
                    <a:schemeClr val="tx1"/>
                  </a:solidFill>
                </a:rPr>
                <a:t>Kakao</a:t>
              </a:r>
              <a:r>
                <a:rPr lang="en-US" altLang="ko-KR" b="1" dirty="0" smtClean="0">
                  <a:solidFill>
                    <a:schemeClr val="tx1"/>
                  </a:solidFill>
                </a:rPr>
                <a:t> Friends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3707904" y="5877272"/>
              <a:ext cx="1440160" cy="64807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chemeClr val="tx1"/>
                  </a:solidFill>
                </a:rPr>
                <a:t>사용자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5148064" y="2600908"/>
              <a:ext cx="1440160" cy="64807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>
                  <a:solidFill>
                    <a:schemeClr val="tx1"/>
                  </a:solidFill>
                </a:rPr>
                <a:t>자료수집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12" name="직선 화살표 연결선 11"/>
            <p:cNvCxnSpPr>
              <a:stCxn id="5" idx="3"/>
              <a:endCxn id="6" idx="1"/>
            </p:cNvCxnSpPr>
            <p:nvPr/>
          </p:nvCxnSpPr>
          <p:spPr>
            <a:xfrm>
              <a:off x="2051720" y="2924944"/>
              <a:ext cx="57606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/>
            <p:cNvCxnSpPr>
              <a:stCxn id="6" idx="2"/>
              <a:endCxn id="7" idx="0"/>
            </p:cNvCxnSpPr>
            <p:nvPr/>
          </p:nvCxnSpPr>
          <p:spPr>
            <a:xfrm>
              <a:off x="3311860" y="3248980"/>
              <a:ext cx="1116124" cy="50405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/>
            <p:cNvCxnSpPr>
              <a:stCxn id="10" idx="2"/>
              <a:endCxn id="7" idx="0"/>
            </p:cNvCxnSpPr>
            <p:nvPr/>
          </p:nvCxnSpPr>
          <p:spPr>
            <a:xfrm flipH="1">
              <a:off x="4427984" y="3248980"/>
              <a:ext cx="1440160" cy="50405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/>
            <p:cNvCxnSpPr>
              <a:stCxn id="7" idx="2"/>
              <a:endCxn id="8" idx="0"/>
            </p:cNvCxnSpPr>
            <p:nvPr/>
          </p:nvCxnSpPr>
          <p:spPr>
            <a:xfrm>
              <a:off x="4427984" y="4401108"/>
              <a:ext cx="0" cy="41404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/>
            <p:cNvCxnSpPr>
              <a:stCxn id="8" idx="2"/>
              <a:endCxn id="9" idx="0"/>
            </p:cNvCxnSpPr>
            <p:nvPr/>
          </p:nvCxnSpPr>
          <p:spPr>
            <a:xfrm>
              <a:off x="4427984" y="5463226"/>
              <a:ext cx="0" cy="41404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직사각형 26"/>
            <p:cNvSpPr/>
            <p:nvPr/>
          </p:nvSpPr>
          <p:spPr>
            <a:xfrm>
              <a:off x="6516216" y="3753036"/>
              <a:ext cx="1440160" cy="64807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Server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직선 화살표 연결선 27"/>
            <p:cNvCxnSpPr>
              <a:stCxn id="7" idx="3"/>
              <a:endCxn id="27" idx="1"/>
            </p:cNvCxnSpPr>
            <p:nvPr/>
          </p:nvCxnSpPr>
          <p:spPr>
            <a:xfrm>
              <a:off x="5148064" y="4077072"/>
              <a:ext cx="136815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5508104" y="3789040"/>
              <a:ext cx="5760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 smtClean="0"/>
                <a:t>저장</a:t>
              </a:r>
              <a:endParaRPr lang="ko-KR" altLang="en-US" sz="14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203848" y="3429000"/>
              <a:ext cx="5760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 smtClean="0"/>
                <a:t>적</a:t>
              </a:r>
              <a:r>
                <a:rPr lang="ko-KR" altLang="en-US" sz="1400" dirty="0"/>
                <a:t>재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572000" y="3284984"/>
              <a:ext cx="5760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 smtClean="0"/>
                <a:t>적</a:t>
              </a:r>
              <a:r>
                <a:rPr lang="ko-KR" altLang="en-US" sz="1400" dirty="0"/>
                <a:t>재</a:t>
              </a:r>
            </a:p>
          </p:txBody>
        </p:sp>
        <p:cxnSp>
          <p:nvCxnSpPr>
            <p:cNvPr id="36" name="구부러진 연결선 35"/>
            <p:cNvCxnSpPr>
              <a:stCxn id="9" idx="3"/>
              <a:endCxn id="8" idx="3"/>
            </p:cNvCxnSpPr>
            <p:nvPr/>
          </p:nvCxnSpPr>
          <p:spPr>
            <a:xfrm flipV="1">
              <a:off x="5148064" y="5139190"/>
              <a:ext cx="12700" cy="1062118"/>
            </a:xfrm>
            <a:prstGeom prst="curvedConnector3">
              <a:avLst>
                <a:gd name="adj1" fmla="val 5513687"/>
              </a:avLst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구부러진 연결선 37"/>
            <p:cNvCxnSpPr>
              <a:stCxn id="27" idx="2"/>
              <a:endCxn id="8" idx="3"/>
            </p:cNvCxnSpPr>
            <p:nvPr/>
          </p:nvCxnSpPr>
          <p:spPr>
            <a:xfrm rot="5400000">
              <a:off x="5823139" y="3726033"/>
              <a:ext cx="738082" cy="2088232"/>
            </a:xfrm>
            <a:prstGeom prst="curvedConnector2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5796136" y="5589240"/>
              <a:ext cx="165618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 smtClean="0"/>
                <a:t>1. </a:t>
              </a:r>
              <a:r>
                <a:rPr lang="ko-KR" altLang="en-US" sz="1100" dirty="0" smtClean="0"/>
                <a:t>사용자 의 </a:t>
              </a:r>
              <a:r>
                <a:rPr lang="ko-KR" altLang="en-US" sz="1100" dirty="0" err="1" smtClean="0"/>
                <a:t>궁금한점</a:t>
              </a:r>
              <a:endParaRPr lang="ko-KR" altLang="en-US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516216" y="4869160"/>
              <a:ext cx="165618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 smtClean="0"/>
                <a:t>2. </a:t>
              </a:r>
              <a:r>
                <a:rPr lang="ko-KR" altLang="en-US" sz="1100" dirty="0" smtClean="0"/>
                <a:t>알맞은 답 가져오기</a:t>
              </a:r>
              <a:endParaRPr lang="ko-KR" altLang="en-US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275856" y="5589240"/>
              <a:ext cx="1152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 smtClean="0"/>
                <a:t>3. </a:t>
              </a:r>
              <a:r>
                <a:rPr lang="ko-KR" altLang="en-US" sz="1100" dirty="0" smtClean="0"/>
                <a:t>서비스 제공</a:t>
              </a:r>
              <a:endParaRPr lang="ko-KR" altLang="en-US" sz="1100" dirty="0"/>
            </a:p>
          </p:txBody>
        </p:sp>
        <p:sp>
          <p:nvSpPr>
            <p:cNvPr id="45" name="자유형 44"/>
            <p:cNvSpPr/>
            <p:nvPr/>
          </p:nvSpPr>
          <p:spPr>
            <a:xfrm rot="21160246">
              <a:off x="327987" y="1837336"/>
              <a:ext cx="4288917" cy="2957436"/>
            </a:xfrm>
            <a:custGeom>
              <a:avLst/>
              <a:gdLst>
                <a:gd name="connsiteX0" fmla="*/ 0 w 4176464"/>
                <a:gd name="connsiteY0" fmla="*/ 1440160 h 2880320"/>
                <a:gd name="connsiteX1" fmla="*/ 902676 w 4176464"/>
                <a:gd name="connsiteY1" fmla="*/ 254603 h 2880320"/>
                <a:gd name="connsiteX2" fmla="*/ 2088234 w 4176464"/>
                <a:gd name="connsiteY2" fmla="*/ 2 h 2880320"/>
                <a:gd name="connsiteX3" fmla="*/ 3273793 w 4176464"/>
                <a:gd name="connsiteY3" fmla="*/ 254605 h 2880320"/>
                <a:gd name="connsiteX4" fmla="*/ 4176465 w 4176464"/>
                <a:gd name="connsiteY4" fmla="*/ 1440166 h 2880320"/>
                <a:gd name="connsiteX5" fmla="*/ 3273791 w 4176464"/>
                <a:gd name="connsiteY5" fmla="*/ 2625724 h 2880320"/>
                <a:gd name="connsiteX6" fmla="*/ 2088233 w 4176464"/>
                <a:gd name="connsiteY6" fmla="*/ 2880326 h 2880320"/>
                <a:gd name="connsiteX7" fmla="*/ 902674 w 4176464"/>
                <a:gd name="connsiteY7" fmla="*/ 2625723 h 2880320"/>
                <a:gd name="connsiteX8" fmla="*/ 2 w 4176464"/>
                <a:gd name="connsiteY8" fmla="*/ 1440163 h 2880320"/>
                <a:gd name="connsiteX9" fmla="*/ 0 w 4176464"/>
                <a:gd name="connsiteY9" fmla="*/ 1440160 h 2880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176464" h="2880320">
                  <a:moveTo>
                    <a:pt x="0" y="1440160"/>
                  </a:moveTo>
                  <a:cubicBezTo>
                    <a:pt x="1" y="966665"/>
                    <a:pt x="337484" y="523421"/>
                    <a:pt x="902676" y="254603"/>
                  </a:cubicBezTo>
                  <a:cubicBezTo>
                    <a:pt x="1251288" y="88795"/>
                    <a:pt x="1664757" y="2"/>
                    <a:pt x="2088234" y="2"/>
                  </a:cubicBezTo>
                  <a:cubicBezTo>
                    <a:pt x="2511711" y="2"/>
                    <a:pt x="2925181" y="88796"/>
                    <a:pt x="3273793" y="254605"/>
                  </a:cubicBezTo>
                  <a:cubicBezTo>
                    <a:pt x="3838985" y="523425"/>
                    <a:pt x="4176466" y="966670"/>
                    <a:pt x="4176465" y="1440166"/>
                  </a:cubicBezTo>
                  <a:cubicBezTo>
                    <a:pt x="4176465" y="1913661"/>
                    <a:pt x="3838983" y="2356905"/>
                    <a:pt x="3273791" y="2625724"/>
                  </a:cubicBezTo>
                  <a:cubicBezTo>
                    <a:pt x="2925179" y="2791532"/>
                    <a:pt x="2511710" y="2880326"/>
                    <a:pt x="2088233" y="2880326"/>
                  </a:cubicBezTo>
                  <a:cubicBezTo>
                    <a:pt x="1664756" y="2880326"/>
                    <a:pt x="1251286" y="2791532"/>
                    <a:pt x="902674" y="2625723"/>
                  </a:cubicBezTo>
                  <a:cubicBezTo>
                    <a:pt x="337482" y="2356904"/>
                    <a:pt x="0" y="1913659"/>
                    <a:pt x="2" y="1440163"/>
                  </a:cubicBezTo>
                  <a:cubicBezTo>
                    <a:pt x="1" y="1440162"/>
                    <a:pt x="1" y="1440161"/>
                    <a:pt x="0" y="1440160"/>
                  </a:cubicBezTo>
                  <a:close/>
                </a:path>
              </a:pathLst>
            </a:custGeom>
            <a:noFill/>
            <a:ln w="95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6" name="구부러진 연결선 45"/>
            <p:cNvCxnSpPr>
              <a:endCxn id="49" idx="1"/>
            </p:cNvCxnSpPr>
            <p:nvPr/>
          </p:nvCxnSpPr>
          <p:spPr>
            <a:xfrm rot="5400000">
              <a:off x="1086290" y="4808476"/>
              <a:ext cx="490700" cy="288032"/>
            </a:xfrm>
            <a:prstGeom prst="curvedConnector4">
              <a:avLst>
                <a:gd name="adj1" fmla="val 31183"/>
                <a:gd name="adj2" fmla="val 179366"/>
              </a:avLst>
            </a:prstGeom>
            <a:ln w="952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1187624" y="5013176"/>
              <a:ext cx="6480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 smtClean="0">
                  <a:latin typeface="HY센스L" pitchFamily="18" charset="-127"/>
                  <a:ea typeface="HY센스L" pitchFamily="18" charset="-127"/>
                </a:rPr>
                <a:t>상윤</a:t>
              </a:r>
              <a:endParaRPr lang="ko-KR" altLang="en-US" b="1" dirty="0">
                <a:latin typeface="HY센스L" pitchFamily="18" charset="-127"/>
                <a:ea typeface="HY센스L" pitchFamily="18" charset="-127"/>
              </a:endParaRPr>
            </a:p>
          </p:txBody>
        </p:sp>
        <p:cxnSp>
          <p:nvCxnSpPr>
            <p:cNvPr id="55" name="구부러진 연결선 45"/>
            <p:cNvCxnSpPr>
              <a:endCxn id="56" idx="3"/>
            </p:cNvCxnSpPr>
            <p:nvPr/>
          </p:nvCxnSpPr>
          <p:spPr>
            <a:xfrm rot="5400000" flipH="1" flipV="1">
              <a:off x="7796682" y="3125290"/>
              <a:ext cx="751438" cy="288030"/>
            </a:xfrm>
            <a:prstGeom prst="curvedConnector4">
              <a:avLst>
                <a:gd name="adj1" fmla="val 37712"/>
                <a:gd name="adj2" fmla="val 179367"/>
              </a:avLst>
            </a:prstGeom>
            <a:ln w="952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7668344" y="2708920"/>
              <a:ext cx="6480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 smtClean="0">
                  <a:latin typeface="HY센스L" pitchFamily="18" charset="-127"/>
                  <a:ea typeface="HY센스L" pitchFamily="18" charset="-127"/>
                </a:rPr>
                <a:t>병옥</a:t>
              </a:r>
              <a:endParaRPr lang="ko-KR" altLang="en-US" b="1" dirty="0">
                <a:latin typeface="HY센스L" pitchFamily="18" charset="-127"/>
                <a:ea typeface="HY센스L" pitchFamily="18" charset="-127"/>
              </a:endParaRPr>
            </a:p>
          </p:txBody>
        </p:sp>
        <p:sp>
          <p:nvSpPr>
            <p:cNvPr id="58" name="자유형 57"/>
            <p:cNvSpPr/>
            <p:nvPr/>
          </p:nvSpPr>
          <p:spPr>
            <a:xfrm>
              <a:off x="2996288" y="3859731"/>
              <a:ext cx="5156310" cy="2851732"/>
            </a:xfrm>
            <a:custGeom>
              <a:avLst/>
              <a:gdLst>
                <a:gd name="connsiteX0" fmla="*/ 1325455 w 5156310"/>
                <a:gd name="connsiteY0" fmla="*/ 2839452 h 2851732"/>
                <a:gd name="connsiteX1" fmla="*/ 1209952 w 5156310"/>
                <a:gd name="connsiteY1" fmla="*/ 2839452 h 2851732"/>
                <a:gd name="connsiteX2" fmla="*/ 1084824 w 5156310"/>
                <a:gd name="connsiteY2" fmla="*/ 2810576 h 2851732"/>
                <a:gd name="connsiteX3" fmla="*/ 1027072 w 5156310"/>
                <a:gd name="connsiteY3" fmla="*/ 2772075 h 2851732"/>
                <a:gd name="connsiteX4" fmla="*/ 978946 w 5156310"/>
                <a:gd name="connsiteY4" fmla="*/ 2752825 h 2851732"/>
                <a:gd name="connsiteX5" fmla="*/ 901944 w 5156310"/>
                <a:gd name="connsiteY5" fmla="*/ 2723949 h 2851732"/>
                <a:gd name="connsiteX6" fmla="*/ 863443 w 5156310"/>
                <a:gd name="connsiteY6" fmla="*/ 2704698 h 2851732"/>
                <a:gd name="connsiteX7" fmla="*/ 767190 w 5156310"/>
                <a:gd name="connsiteY7" fmla="*/ 2685448 h 2851732"/>
                <a:gd name="connsiteX8" fmla="*/ 728689 w 5156310"/>
                <a:gd name="connsiteY8" fmla="*/ 2675823 h 2851732"/>
                <a:gd name="connsiteX9" fmla="*/ 603560 w 5156310"/>
                <a:gd name="connsiteY9" fmla="*/ 2627696 h 2851732"/>
                <a:gd name="connsiteX10" fmla="*/ 555434 w 5156310"/>
                <a:gd name="connsiteY10" fmla="*/ 2608446 h 2851732"/>
                <a:gd name="connsiteX11" fmla="*/ 430306 w 5156310"/>
                <a:gd name="connsiteY11" fmla="*/ 2569945 h 2851732"/>
                <a:gd name="connsiteX12" fmla="*/ 391805 w 5156310"/>
                <a:gd name="connsiteY12" fmla="*/ 2550694 h 2851732"/>
                <a:gd name="connsiteX13" fmla="*/ 362929 w 5156310"/>
                <a:gd name="connsiteY13" fmla="*/ 2541069 h 2851732"/>
                <a:gd name="connsiteX14" fmla="*/ 334053 w 5156310"/>
                <a:gd name="connsiteY14" fmla="*/ 2512193 h 2851732"/>
                <a:gd name="connsiteX15" fmla="*/ 295552 w 5156310"/>
                <a:gd name="connsiteY15" fmla="*/ 2492943 h 2851732"/>
                <a:gd name="connsiteX16" fmla="*/ 237800 w 5156310"/>
                <a:gd name="connsiteY16" fmla="*/ 2435191 h 2851732"/>
                <a:gd name="connsiteX17" fmla="*/ 189674 w 5156310"/>
                <a:gd name="connsiteY17" fmla="*/ 2377440 h 2851732"/>
                <a:gd name="connsiteX18" fmla="*/ 141548 w 5156310"/>
                <a:gd name="connsiteY18" fmla="*/ 2348564 h 2851732"/>
                <a:gd name="connsiteX19" fmla="*/ 93421 w 5156310"/>
                <a:gd name="connsiteY19" fmla="*/ 2290812 h 2851732"/>
                <a:gd name="connsiteX20" fmla="*/ 83796 w 5156310"/>
                <a:gd name="connsiteY20" fmla="*/ 2252311 h 2851732"/>
                <a:gd name="connsiteX21" fmla="*/ 64546 w 5156310"/>
                <a:gd name="connsiteY21" fmla="*/ 2194560 h 2851732"/>
                <a:gd name="connsiteX22" fmla="*/ 45295 w 5156310"/>
                <a:gd name="connsiteY22" fmla="*/ 2107932 h 2851732"/>
                <a:gd name="connsiteX23" fmla="*/ 35670 w 5156310"/>
                <a:gd name="connsiteY23" fmla="*/ 2079056 h 2851732"/>
                <a:gd name="connsiteX24" fmla="*/ 26045 w 5156310"/>
                <a:gd name="connsiteY24" fmla="*/ 1944303 h 2851732"/>
                <a:gd name="connsiteX25" fmla="*/ 54920 w 5156310"/>
                <a:gd name="connsiteY25" fmla="*/ 1713296 h 2851732"/>
                <a:gd name="connsiteX26" fmla="*/ 64546 w 5156310"/>
                <a:gd name="connsiteY26" fmla="*/ 1655545 h 2851732"/>
                <a:gd name="connsiteX27" fmla="*/ 83796 w 5156310"/>
                <a:gd name="connsiteY27" fmla="*/ 1626669 h 2851732"/>
                <a:gd name="connsiteX28" fmla="*/ 93421 w 5156310"/>
                <a:gd name="connsiteY28" fmla="*/ 1588168 h 2851732"/>
                <a:gd name="connsiteX29" fmla="*/ 112672 w 5156310"/>
                <a:gd name="connsiteY29" fmla="*/ 1559292 h 2851732"/>
                <a:gd name="connsiteX30" fmla="*/ 131923 w 5156310"/>
                <a:gd name="connsiteY30" fmla="*/ 1520791 h 2851732"/>
                <a:gd name="connsiteX31" fmla="*/ 141548 w 5156310"/>
                <a:gd name="connsiteY31" fmla="*/ 1443789 h 2851732"/>
                <a:gd name="connsiteX32" fmla="*/ 160798 w 5156310"/>
                <a:gd name="connsiteY32" fmla="*/ 1414913 h 2851732"/>
                <a:gd name="connsiteX33" fmla="*/ 189674 w 5156310"/>
                <a:gd name="connsiteY33" fmla="*/ 1376412 h 2851732"/>
                <a:gd name="connsiteX34" fmla="*/ 199299 w 5156310"/>
                <a:gd name="connsiteY34" fmla="*/ 1337911 h 2851732"/>
                <a:gd name="connsiteX35" fmla="*/ 218550 w 5156310"/>
                <a:gd name="connsiteY35" fmla="*/ 1260909 h 2851732"/>
                <a:gd name="connsiteX36" fmla="*/ 237800 w 5156310"/>
                <a:gd name="connsiteY36" fmla="*/ 1232033 h 2851732"/>
                <a:gd name="connsiteX37" fmla="*/ 247426 w 5156310"/>
                <a:gd name="connsiteY37" fmla="*/ 1203157 h 2851732"/>
                <a:gd name="connsiteX38" fmla="*/ 285927 w 5156310"/>
                <a:gd name="connsiteY38" fmla="*/ 1145406 h 2851732"/>
                <a:gd name="connsiteX39" fmla="*/ 295552 w 5156310"/>
                <a:gd name="connsiteY39" fmla="*/ 1116530 h 2851732"/>
                <a:gd name="connsiteX40" fmla="*/ 334053 w 5156310"/>
                <a:gd name="connsiteY40" fmla="*/ 1058778 h 2851732"/>
                <a:gd name="connsiteX41" fmla="*/ 343678 w 5156310"/>
                <a:gd name="connsiteY41" fmla="*/ 1020277 h 2851732"/>
                <a:gd name="connsiteX42" fmla="*/ 391805 w 5156310"/>
                <a:gd name="connsiteY42" fmla="*/ 962526 h 2851732"/>
                <a:gd name="connsiteX43" fmla="*/ 420680 w 5156310"/>
                <a:gd name="connsiteY43" fmla="*/ 952901 h 2851732"/>
                <a:gd name="connsiteX44" fmla="*/ 439931 w 5156310"/>
                <a:gd name="connsiteY44" fmla="*/ 924025 h 2851732"/>
                <a:gd name="connsiteX45" fmla="*/ 468807 w 5156310"/>
                <a:gd name="connsiteY45" fmla="*/ 914400 h 2851732"/>
                <a:gd name="connsiteX46" fmla="*/ 507308 w 5156310"/>
                <a:gd name="connsiteY46" fmla="*/ 875898 h 2851732"/>
                <a:gd name="connsiteX47" fmla="*/ 574685 w 5156310"/>
                <a:gd name="connsiteY47" fmla="*/ 779646 h 2851732"/>
                <a:gd name="connsiteX48" fmla="*/ 593935 w 5156310"/>
                <a:gd name="connsiteY48" fmla="*/ 750770 h 2851732"/>
                <a:gd name="connsiteX49" fmla="*/ 613186 w 5156310"/>
                <a:gd name="connsiteY49" fmla="*/ 721894 h 2851732"/>
                <a:gd name="connsiteX50" fmla="*/ 651687 w 5156310"/>
                <a:gd name="connsiteY50" fmla="*/ 673768 h 2851732"/>
                <a:gd name="connsiteX51" fmla="*/ 709438 w 5156310"/>
                <a:gd name="connsiteY51" fmla="*/ 654517 h 2851732"/>
                <a:gd name="connsiteX52" fmla="*/ 747939 w 5156310"/>
                <a:gd name="connsiteY52" fmla="*/ 596766 h 2851732"/>
                <a:gd name="connsiteX53" fmla="*/ 767190 w 5156310"/>
                <a:gd name="connsiteY53" fmla="*/ 567890 h 2851732"/>
                <a:gd name="connsiteX54" fmla="*/ 824941 w 5156310"/>
                <a:gd name="connsiteY54" fmla="*/ 452387 h 2851732"/>
                <a:gd name="connsiteX55" fmla="*/ 844192 w 5156310"/>
                <a:gd name="connsiteY55" fmla="*/ 423511 h 2851732"/>
                <a:gd name="connsiteX56" fmla="*/ 863443 w 5156310"/>
                <a:gd name="connsiteY56" fmla="*/ 394635 h 2851732"/>
                <a:gd name="connsiteX57" fmla="*/ 873068 w 5156310"/>
                <a:gd name="connsiteY57" fmla="*/ 365760 h 2851732"/>
                <a:gd name="connsiteX58" fmla="*/ 892318 w 5156310"/>
                <a:gd name="connsiteY58" fmla="*/ 336884 h 2851732"/>
                <a:gd name="connsiteX59" fmla="*/ 901944 w 5156310"/>
                <a:gd name="connsiteY59" fmla="*/ 298383 h 2851732"/>
                <a:gd name="connsiteX60" fmla="*/ 940445 w 5156310"/>
                <a:gd name="connsiteY60" fmla="*/ 211755 h 2851732"/>
                <a:gd name="connsiteX61" fmla="*/ 969320 w 5156310"/>
                <a:gd name="connsiteY61" fmla="*/ 182880 h 2851732"/>
                <a:gd name="connsiteX62" fmla="*/ 998196 w 5156310"/>
                <a:gd name="connsiteY62" fmla="*/ 173254 h 2851732"/>
                <a:gd name="connsiteX63" fmla="*/ 1084824 w 5156310"/>
                <a:gd name="connsiteY63" fmla="*/ 105877 h 2851732"/>
                <a:gd name="connsiteX64" fmla="*/ 1152200 w 5156310"/>
                <a:gd name="connsiteY64" fmla="*/ 67376 h 2851732"/>
                <a:gd name="connsiteX65" fmla="*/ 1200327 w 5156310"/>
                <a:gd name="connsiteY65" fmla="*/ 48126 h 2851732"/>
                <a:gd name="connsiteX66" fmla="*/ 1258078 w 5156310"/>
                <a:gd name="connsiteY66" fmla="*/ 38501 h 2851732"/>
                <a:gd name="connsiteX67" fmla="*/ 1315830 w 5156310"/>
                <a:gd name="connsiteY67" fmla="*/ 19250 h 2851732"/>
                <a:gd name="connsiteX68" fmla="*/ 1344706 w 5156310"/>
                <a:gd name="connsiteY68" fmla="*/ 9625 h 2851732"/>
                <a:gd name="connsiteX69" fmla="*/ 1383207 w 5156310"/>
                <a:gd name="connsiteY69" fmla="*/ 0 h 2851732"/>
                <a:gd name="connsiteX70" fmla="*/ 1489085 w 5156310"/>
                <a:gd name="connsiteY70" fmla="*/ 9625 h 2851732"/>
                <a:gd name="connsiteX71" fmla="*/ 1594963 w 5156310"/>
                <a:gd name="connsiteY71" fmla="*/ 48126 h 2851732"/>
                <a:gd name="connsiteX72" fmla="*/ 1623838 w 5156310"/>
                <a:gd name="connsiteY72" fmla="*/ 57751 h 2851732"/>
                <a:gd name="connsiteX73" fmla="*/ 1700840 w 5156310"/>
                <a:gd name="connsiteY73" fmla="*/ 77002 h 2851732"/>
                <a:gd name="connsiteX74" fmla="*/ 1787468 w 5156310"/>
                <a:gd name="connsiteY74" fmla="*/ 115503 h 2851732"/>
                <a:gd name="connsiteX75" fmla="*/ 1816344 w 5156310"/>
                <a:gd name="connsiteY75" fmla="*/ 125128 h 2851732"/>
                <a:gd name="connsiteX76" fmla="*/ 1845219 w 5156310"/>
                <a:gd name="connsiteY76" fmla="*/ 134753 h 2851732"/>
                <a:gd name="connsiteX77" fmla="*/ 1922221 w 5156310"/>
                <a:gd name="connsiteY77" fmla="*/ 211755 h 2851732"/>
                <a:gd name="connsiteX78" fmla="*/ 1960723 w 5156310"/>
                <a:gd name="connsiteY78" fmla="*/ 250256 h 2851732"/>
                <a:gd name="connsiteX79" fmla="*/ 2018474 w 5156310"/>
                <a:gd name="connsiteY79" fmla="*/ 288757 h 2851732"/>
                <a:gd name="connsiteX80" fmla="*/ 2047350 w 5156310"/>
                <a:gd name="connsiteY80" fmla="*/ 336884 h 2851732"/>
                <a:gd name="connsiteX81" fmla="*/ 2076226 w 5156310"/>
                <a:gd name="connsiteY81" fmla="*/ 356134 h 2851732"/>
                <a:gd name="connsiteX82" fmla="*/ 2085851 w 5156310"/>
                <a:gd name="connsiteY82" fmla="*/ 394635 h 2851732"/>
                <a:gd name="connsiteX83" fmla="*/ 2133977 w 5156310"/>
                <a:gd name="connsiteY83" fmla="*/ 462012 h 2851732"/>
                <a:gd name="connsiteX84" fmla="*/ 2162853 w 5156310"/>
                <a:gd name="connsiteY84" fmla="*/ 481263 h 2851732"/>
                <a:gd name="connsiteX85" fmla="*/ 2210979 w 5156310"/>
                <a:gd name="connsiteY85" fmla="*/ 539014 h 2851732"/>
                <a:gd name="connsiteX86" fmla="*/ 2268731 w 5156310"/>
                <a:gd name="connsiteY86" fmla="*/ 567890 h 2851732"/>
                <a:gd name="connsiteX87" fmla="*/ 2326483 w 5156310"/>
                <a:gd name="connsiteY87" fmla="*/ 606391 h 2851732"/>
                <a:gd name="connsiteX88" fmla="*/ 2355358 w 5156310"/>
                <a:gd name="connsiteY88" fmla="*/ 625642 h 2851732"/>
                <a:gd name="connsiteX89" fmla="*/ 2384234 w 5156310"/>
                <a:gd name="connsiteY89" fmla="*/ 635267 h 2851732"/>
                <a:gd name="connsiteX90" fmla="*/ 2509363 w 5156310"/>
                <a:gd name="connsiteY90" fmla="*/ 712269 h 2851732"/>
                <a:gd name="connsiteX91" fmla="*/ 2567114 w 5156310"/>
                <a:gd name="connsiteY91" fmla="*/ 750770 h 2851732"/>
                <a:gd name="connsiteX92" fmla="*/ 2740369 w 5156310"/>
                <a:gd name="connsiteY92" fmla="*/ 741145 h 2851732"/>
                <a:gd name="connsiteX93" fmla="*/ 3106129 w 5156310"/>
                <a:gd name="connsiteY93" fmla="*/ 731520 h 2851732"/>
                <a:gd name="connsiteX94" fmla="*/ 3154255 w 5156310"/>
                <a:gd name="connsiteY94" fmla="*/ 721894 h 2851732"/>
                <a:gd name="connsiteX95" fmla="*/ 3346760 w 5156310"/>
                <a:gd name="connsiteY95" fmla="*/ 712269 h 2851732"/>
                <a:gd name="connsiteX96" fmla="*/ 3433388 w 5156310"/>
                <a:gd name="connsiteY96" fmla="*/ 702644 h 2851732"/>
                <a:gd name="connsiteX97" fmla="*/ 3471889 w 5156310"/>
                <a:gd name="connsiteY97" fmla="*/ 693018 h 2851732"/>
                <a:gd name="connsiteX98" fmla="*/ 3520015 w 5156310"/>
                <a:gd name="connsiteY98" fmla="*/ 683393 h 2851732"/>
                <a:gd name="connsiteX99" fmla="*/ 3808773 w 5156310"/>
                <a:gd name="connsiteY99" fmla="*/ 693018 h 2851732"/>
                <a:gd name="connsiteX100" fmla="*/ 3847274 w 5156310"/>
                <a:gd name="connsiteY100" fmla="*/ 712269 h 2851732"/>
                <a:gd name="connsiteX101" fmla="*/ 3905026 w 5156310"/>
                <a:gd name="connsiteY101" fmla="*/ 731520 h 2851732"/>
                <a:gd name="connsiteX102" fmla="*/ 3982028 w 5156310"/>
                <a:gd name="connsiteY102" fmla="*/ 760395 h 2851732"/>
                <a:gd name="connsiteX103" fmla="*/ 4010904 w 5156310"/>
                <a:gd name="connsiteY103" fmla="*/ 770021 h 2851732"/>
                <a:gd name="connsiteX104" fmla="*/ 4116781 w 5156310"/>
                <a:gd name="connsiteY104" fmla="*/ 779646 h 2851732"/>
                <a:gd name="connsiteX105" fmla="*/ 4174533 w 5156310"/>
                <a:gd name="connsiteY105" fmla="*/ 789271 h 2851732"/>
                <a:gd name="connsiteX106" fmla="*/ 4424790 w 5156310"/>
                <a:gd name="connsiteY106" fmla="*/ 798896 h 2851732"/>
                <a:gd name="connsiteX107" fmla="*/ 4492167 w 5156310"/>
                <a:gd name="connsiteY107" fmla="*/ 827772 h 2851732"/>
                <a:gd name="connsiteX108" fmla="*/ 4588419 w 5156310"/>
                <a:gd name="connsiteY108" fmla="*/ 856648 h 2851732"/>
                <a:gd name="connsiteX109" fmla="*/ 4636546 w 5156310"/>
                <a:gd name="connsiteY109" fmla="*/ 875898 h 2851732"/>
                <a:gd name="connsiteX110" fmla="*/ 4723173 w 5156310"/>
                <a:gd name="connsiteY110" fmla="*/ 885524 h 2851732"/>
                <a:gd name="connsiteX111" fmla="*/ 4848301 w 5156310"/>
                <a:gd name="connsiteY111" fmla="*/ 904774 h 2851732"/>
                <a:gd name="connsiteX112" fmla="*/ 4896428 w 5156310"/>
                <a:gd name="connsiteY112" fmla="*/ 914400 h 2851732"/>
                <a:gd name="connsiteX113" fmla="*/ 4963805 w 5156310"/>
                <a:gd name="connsiteY113" fmla="*/ 924025 h 2851732"/>
                <a:gd name="connsiteX114" fmla="*/ 4992680 w 5156310"/>
                <a:gd name="connsiteY114" fmla="*/ 943275 h 2851732"/>
                <a:gd name="connsiteX115" fmla="*/ 5021556 w 5156310"/>
                <a:gd name="connsiteY115" fmla="*/ 952901 h 2851732"/>
                <a:gd name="connsiteX116" fmla="*/ 5060057 w 5156310"/>
                <a:gd name="connsiteY116" fmla="*/ 1010652 h 2851732"/>
                <a:gd name="connsiteX117" fmla="*/ 5117809 w 5156310"/>
                <a:gd name="connsiteY117" fmla="*/ 1097280 h 2851732"/>
                <a:gd name="connsiteX118" fmla="*/ 5127434 w 5156310"/>
                <a:gd name="connsiteY118" fmla="*/ 1145406 h 2851732"/>
                <a:gd name="connsiteX119" fmla="*/ 5156310 w 5156310"/>
                <a:gd name="connsiteY119" fmla="*/ 1232033 h 2851732"/>
                <a:gd name="connsiteX120" fmla="*/ 5146685 w 5156310"/>
                <a:gd name="connsiteY120" fmla="*/ 1395663 h 2851732"/>
                <a:gd name="connsiteX121" fmla="*/ 5117809 w 5156310"/>
                <a:gd name="connsiteY121" fmla="*/ 1463040 h 2851732"/>
                <a:gd name="connsiteX122" fmla="*/ 5098558 w 5156310"/>
                <a:gd name="connsiteY122" fmla="*/ 1511166 h 2851732"/>
                <a:gd name="connsiteX123" fmla="*/ 5088933 w 5156310"/>
                <a:gd name="connsiteY123" fmla="*/ 1568917 h 2851732"/>
                <a:gd name="connsiteX124" fmla="*/ 5069683 w 5156310"/>
                <a:gd name="connsiteY124" fmla="*/ 1597793 h 2851732"/>
                <a:gd name="connsiteX125" fmla="*/ 5031181 w 5156310"/>
                <a:gd name="connsiteY125" fmla="*/ 1674795 h 2851732"/>
                <a:gd name="connsiteX126" fmla="*/ 4992680 w 5156310"/>
                <a:gd name="connsiteY126" fmla="*/ 1751797 h 2851732"/>
                <a:gd name="connsiteX127" fmla="*/ 4963805 w 5156310"/>
                <a:gd name="connsiteY127" fmla="*/ 1819174 h 2851732"/>
                <a:gd name="connsiteX128" fmla="*/ 4925304 w 5156310"/>
                <a:gd name="connsiteY128" fmla="*/ 1857675 h 2851732"/>
                <a:gd name="connsiteX129" fmla="*/ 4886803 w 5156310"/>
                <a:gd name="connsiteY129" fmla="*/ 1905802 h 2851732"/>
                <a:gd name="connsiteX130" fmla="*/ 4867552 w 5156310"/>
                <a:gd name="connsiteY130" fmla="*/ 1973178 h 2851732"/>
                <a:gd name="connsiteX131" fmla="*/ 4838676 w 5156310"/>
                <a:gd name="connsiteY131" fmla="*/ 2011680 h 2851732"/>
                <a:gd name="connsiteX132" fmla="*/ 4771299 w 5156310"/>
                <a:gd name="connsiteY132" fmla="*/ 2069431 h 2851732"/>
                <a:gd name="connsiteX133" fmla="*/ 4703923 w 5156310"/>
                <a:gd name="connsiteY133" fmla="*/ 2117557 h 2851732"/>
                <a:gd name="connsiteX134" fmla="*/ 4675047 w 5156310"/>
                <a:gd name="connsiteY134" fmla="*/ 2127183 h 2851732"/>
                <a:gd name="connsiteX135" fmla="*/ 4646171 w 5156310"/>
                <a:gd name="connsiteY135" fmla="*/ 2146433 h 2851732"/>
                <a:gd name="connsiteX136" fmla="*/ 4569169 w 5156310"/>
                <a:gd name="connsiteY136" fmla="*/ 2165684 h 2851732"/>
                <a:gd name="connsiteX137" fmla="*/ 4501792 w 5156310"/>
                <a:gd name="connsiteY137" fmla="*/ 2175309 h 2851732"/>
                <a:gd name="connsiteX138" fmla="*/ 4463291 w 5156310"/>
                <a:gd name="connsiteY138" fmla="*/ 2184934 h 2851732"/>
                <a:gd name="connsiteX139" fmla="*/ 4145657 w 5156310"/>
                <a:gd name="connsiteY139" fmla="*/ 2204185 h 2851732"/>
                <a:gd name="connsiteX140" fmla="*/ 4097531 w 5156310"/>
                <a:gd name="connsiteY140" fmla="*/ 2213810 h 2851732"/>
                <a:gd name="connsiteX141" fmla="*/ 3991653 w 5156310"/>
                <a:gd name="connsiteY141" fmla="*/ 2242686 h 2851732"/>
                <a:gd name="connsiteX142" fmla="*/ 3876150 w 5156310"/>
                <a:gd name="connsiteY142" fmla="*/ 2252311 h 2851732"/>
                <a:gd name="connsiteX143" fmla="*/ 3462264 w 5156310"/>
                <a:gd name="connsiteY143" fmla="*/ 2271562 h 2851732"/>
                <a:gd name="connsiteX144" fmla="*/ 3375636 w 5156310"/>
                <a:gd name="connsiteY144" fmla="*/ 2281187 h 2851732"/>
                <a:gd name="connsiteX145" fmla="*/ 3240883 w 5156310"/>
                <a:gd name="connsiteY145" fmla="*/ 2290812 h 2851732"/>
                <a:gd name="connsiteX146" fmla="*/ 3212007 w 5156310"/>
                <a:gd name="connsiteY146" fmla="*/ 2300437 h 2851732"/>
                <a:gd name="connsiteX147" fmla="*/ 3135005 w 5156310"/>
                <a:gd name="connsiteY147" fmla="*/ 2319688 h 2851732"/>
                <a:gd name="connsiteX148" fmla="*/ 3115754 w 5156310"/>
                <a:gd name="connsiteY148" fmla="*/ 2348564 h 2851732"/>
                <a:gd name="connsiteX149" fmla="*/ 3048377 w 5156310"/>
                <a:gd name="connsiteY149" fmla="*/ 2377440 h 2851732"/>
                <a:gd name="connsiteX150" fmla="*/ 3009876 w 5156310"/>
                <a:gd name="connsiteY150" fmla="*/ 2396690 h 2851732"/>
                <a:gd name="connsiteX151" fmla="*/ 2913624 w 5156310"/>
                <a:gd name="connsiteY151" fmla="*/ 2464067 h 2851732"/>
                <a:gd name="connsiteX152" fmla="*/ 2875123 w 5156310"/>
                <a:gd name="connsiteY152" fmla="*/ 2473692 h 2851732"/>
                <a:gd name="connsiteX153" fmla="*/ 2807746 w 5156310"/>
                <a:gd name="connsiteY153" fmla="*/ 2502568 h 2851732"/>
                <a:gd name="connsiteX154" fmla="*/ 2749994 w 5156310"/>
                <a:gd name="connsiteY154" fmla="*/ 2541069 h 2851732"/>
                <a:gd name="connsiteX155" fmla="*/ 2721118 w 5156310"/>
                <a:gd name="connsiteY155" fmla="*/ 2560320 h 2851732"/>
                <a:gd name="connsiteX156" fmla="*/ 2663367 w 5156310"/>
                <a:gd name="connsiteY156" fmla="*/ 2589195 h 2851732"/>
                <a:gd name="connsiteX157" fmla="*/ 2634491 w 5156310"/>
                <a:gd name="connsiteY157" fmla="*/ 2598821 h 2851732"/>
                <a:gd name="connsiteX158" fmla="*/ 2538238 w 5156310"/>
                <a:gd name="connsiteY158" fmla="*/ 2646947 h 2851732"/>
                <a:gd name="connsiteX159" fmla="*/ 2509363 w 5156310"/>
                <a:gd name="connsiteY159" fmla="*/ 2666197 h 2851732"/>
                <a:gd name="connsiteX160" fmla="*/ 2470861 w 5156310"/>
                <a:gd name="connsiteY160" fmla="*/ 2675823 h 2851732"/>
                <a:gd name="connsiteX161" fmla="*/ 2355358 w 5156310"/>
                <a:gd name="connsiteY161" fmla="*/ 2704698 h 2851732"/>
                <a:gd name="connsiteX162" fmla="*/ 2287981 w 5156310"/>
                <a:gd name="connsiteY162" fmla="*/ 2723949 h 2851732"/>
                <a:gd name="connsiteX163" fmla="*/ 2239855 w 5156310"/>
                <a:gd name="connsiteY163" fmla="*/ 2743200 h 2851732"/>
                <a:gd name="connsiteX164" fmla="*/ 2172478 w 5156310"/>
                <a:gd name="connsiteY164" fmla="*/ 2752825 h 2851732"/>
                <a:gd name="connsiteX165" fmla="*/ 2114727 w 5156310"/>
                <a:gd name="connsiteY165" fmla="*/ 2762450 h 2851732"/>
                <a:gd name="connsiteX166" fmla="*/ 2076226 w 5156310"/>
                <a:gd name="connsiteY166" fmla="*/ 2781701 h 2851732"/>
                <a:gd name="connsiteX167" fmla="*/ 1825969 w 5156310"/>
                <a:gd name="connsiteY167" fmla="*/ 2762450 h 2851732"/>
                <a:gd name="connsiteX168" fmla="*/ 1710466 w 5156310"/>
                <a:gd name="connsiteY168" fmla="*/ 2743200 h 2851732"/>
                <a:gd name="connsiteX169" fmla="*/ 1633464 w 5156310"/>
                <a:gd name="connsiteY169" fmla="*/ 2752825 h 2851732"/>
                <a:gd name="connsiteX170" fmla="*/ 1566087 w 5156310"/>
                <a:gd name="connsiteY170" fmla="*/ 2772075 h 2851732"/>
                <a:gd name="connsiteX171" fmla="*/ 1537211 w 5156310"/>
                <a:gd name="connsiteY171" fmla="*/ 2791326 h 2851732"/>
                <a:gd name="connsiteX172" fmla="*/ 1440958 w 5156310"/>
                <a:gd name="connsiteY172" fmla="*/ 2820202 h 2851732"/>
                <a:gd name="connsiteX173" fmla="*/ 1363956 w 5156310"/>
                <a:gd name="connsiteY173" fmla="*/ 2829827 h 2851732"/>
                <a:gd name="connsiteX174" fmla="*/ 1325455 w 5156310"/>
                <a:gd name="connsiteY174" fmla="*/ 2839452 h 2851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</a:cxnLst>
              <a:rect l="l" t="t" r="r" b="b"/>
              <a:pathLst>
                <a:path w="5156310" h="2851732">
                  <a:moveTo>
                    <a:pt x="1325455" y="2839452"/>
                  </a:moveTo>
                  <a:cubicBezTo>
                    <a:pt x="1299788" y="2841056"/>
                    <a:pt x="1302058" y="2851732"/>
                    <a:pt x="1209952" y="2839452"/>
                  </a:cubicBezTo>
                  <a:cubicBezTo>
                    <a:pt x="1146831" y="2831036"/>
                    <a:pt x="1149817" y="2829146"/>
                    <a:pt x="1084824" y="2810576"/>
                  </a:cubicBezTo>
                  <a:cubicBezTo>
                    <a:pt x="1065573" y="2797742"/>
                    <a:pt x="1047383" y="2783154"/>
                    <a:pt x="1027072" y="2772075"/>
                  </a:cubicBezTo>
                  <a:cubicBezTo>
                    <a:pt x="1011904" y="2763802"/>
                    <a:pt x="994735" y="2759842"/>
                    <a:pt x="978946" y="2752825"/>
                  </a:cubicBezTo>
                  <a:cubicBezTo>
                    <a:pt x="914230" y="2724062"/>
                    <a:pt x="967626" y="2740369"/>
                    <a:pt x="901944" y="2723949"/>
                  </a:cubicBezTo>
                  <a:cubicBezTo>
                    <a:pt x="889110" y="2717532"/>
                    <a:pt x="877239" y="2708640"/>
                    <a:pt x="863443" y="2704698"/>
                  </a:cubicBezTo>
                  <a:cubicBezTo>
                    <a:pt x="831982" y="2695709"/>
                    <a:pt x="799183" y="2692304"/>
                    <a:pt x="767190" y="2685448"/>
                  </a:cubicBezTo>
                  <a:cubicBezTo>
                    <a:pt x="754255" y="2682676"/>
                    <a:pt x="741163" y="2680226"/>
                    <a:pt x="728689" y="2675823"/>
                  </a:cubicBezTo>
                  <a:cubicBezTo>
                    <a:pt x="686548" y="2660950"/>
                    <a:pt x="645210" y="2643893"/>
                    <a:pt x="603560" y="2627696"/>
                  </a:cubicBezTo>
                  <a:cubicBezTo>
                    <a:pt x="587457" y="2621434"/>
                    <a:pt x="571825" y="2613910"/>
                    <a:pt x="555434" y="2608446"/>
                  </a:cubicBezTo>
                  <a:cubicBezTo>
                    <a:pt x="456257" y="2575387"/>
                    <a:pt x="498336" y="2586952"/>
                    <a:pt x="430306" y="2569945"/>
                  </a:cubicBezTo>
                  <a:cubicBezTo>
                    <a:pt x="417472" y="2563528"/>
                    <a:pt x="404993" y="2556346"/>
                    <a:pt x="391805" y="2550694"/>
                  </a:cubicBezTo>
                  <a:cubicBezTo>
                    <a:pt x="382479" y="2546697"/>
                    <a:pt x="371371" y="2546697"/>
                    <a:pt x="362929" y="2541069"/>
                  </a:cubicBezTo>
                  <a:cubicBezTo>
                    <a:pt x="351603" y="2533518"/>
                    <a:pt x="345130" y="2520105"/>
                    <a:pt x="334053" y="2512193"/>
                  </a:cubicBezTo>
                  <a:cubicBezTo>
                    <a:pt x="322377" y="2503853"/>
                    <a:pt x="308386" y="2499360"/>
                    <a:pt x="295552" y="2492943"/>
                  </a:cubicBezTo>
                  <a:cubicBezTo>
                    <a:pt x="201174" y="2367107"/>
                    <a:pt x="322253" y="2519646"/>
                    <a:pt x="237800" y="2435191"/>
                  </a:cubicBezTo>
                  <a:cubicBezTo>
                    <a:pt x="188886" y="2386276"/>
                    <a:pt x="252751" y="2424747"/>
                    <a:pt x="189674" y="2377440"/>
                  </a:cubicBezTo>
                  <a:cubicBezTo>
                    <a:pt x="174707" y="2366215"/>
                    <a:pt x="156514" y="2359789"/>
                    <a:pt x="141548" y="2348564"/>
                  </a:cubicBezTo>
                  <a:cubicBezTo>
                    <a:pt x="116844" y="2330036"/>
                    <a:pt x="109725" y="2315268"/>
                    <a:pt x="93421" y="2290812"/>
                  </a:cubicBezTo>
                  <a:cubicBezTo>
                    <a:pt x="90213" y="2277978"/>
                    <a:pt x="87597" y="2264982"/>
                    <a:pt x="83796" y="2252311"/>
                  </a:cubicBezTo>
                  <a:cubicBezTo>
                    <a:pt x="77965" y="2232875"/>
                    <a:pt x="68526" y="2214458"/>
                    <a:pt x="64546" y="2194560"/>
                  </a:cubicBezTo>
                  <a:cubicBezTo>
                    <a:pt x="57931" y="2161485"/>
                    <a:pt x="54356" y="2139645"/>
                    <a:pt x="45295" y="2107932"/>
                  </a:cubicBezTo>
                  <a:cubicBezTo>
                    <a:pt x="42508" y="2098176"/>
                    <a:pt x="38878" y="2088681"/>
                    <a:pt x="35670" y="2079056"/>
                  </a:cubicBezTo>
                  <a:cubicBezTo>
                    <a:pt x="32462" y="2034138"/>
                    <a:pt x="26045" y="1989335"/>
                    <a:pt x="26045" y="1944303"/>
                  </a:cubicBezTo>
                  <a:cubicBezTo>
                    <a:pt x="26045" y="1745880"/>
                    <a:pt x="0" y="1795680"/>
                    <a:pt x="54920" y="1713296"/>
                  </a:cubicBezTo>
                  <a:cubicBezTo>
                    <a:pt x="58129" y="1694046"/>
                    <a:pt x="58374" y="1674059"/>
                    <a:pt x="64546" y="1655545"/>
                  </a:cubicBezTo>
                  <a:cubicBezTo>
                    <a:pt x="68204" y="1644571"/>
                    <a:pt x="79239" y="1637302"/>
                    <a:pt x="83796" y="1626669"/>
                  </a:cubicBezTo>
                  <a:cubicBezTo>
                    <a:pt x="89007" y="1614510"/>
                    <a:pt x="88210" y="1600327"/>
                    <a:pt x="93421" y="1588168"/>
                  </a:cubicBezTo>
                  <a:cubicBezTo>
                    <a:pt x="97978" y="1577535"/>
                    <a:pt x="106932" y="1569336"/>
                    <a:pt x="112672" y="1559292"/>
                  </a:cubicBezTo>
                  <a:cubicBezTo>
                    <a:pt x="119791" y="1546834"/>
                    <a:pt x="125506" y="1533625"/>
                    <a:pt x="131923" y="1520791"/>
                  </a:cubicBezTo>
                  <a:cubicBezTo>
                    <a:pt x="135131" y="1495124"/>
                    <a:pt x="134742" y="1468745"/>
                    <a:pt x="141548" y="1443789"/>
                  </a:cubicBezTo>
                  <a:cubicBezTo>
                    <a:pt x="144592" y="1432629"/>
                    <a:pt x="154074" y="1424326"/>
                    <a:pt x="160798" y="1414913"/>
                  </a:cubicBezTo>
                  <a:cubicBezTo>
                    <a:pt x="170122" y="1401859"/>
                    <a:pt x="180049" y="1389246"/>
                    <a:pt x="189674" y="1376412"/>
                  </a:cubicBezTo>
                  <a:cubicBezTo>
                    <a:pt x="192882" y="1363578"/>
                    <a:pt x="196429" y="1350825"/>
                    <a:pt x="199299" y="1337911"/>
                  </a:cubicBezTo>
                  <a:cubicBezTo>
                    <a:pt x="203691" y="1318146"/>
                    <a:pt x="208232" y="1281546"/>
                    <a:pt x="218550" y="1260909"/>
                  </a:cubicBezTo>
                  <a:cubicBezTo>
                    <a:pt x="223723" y="1250562"/>
                    <a:pt x="232627" y="1242380"/>
                    <a:pt x="237800" y="1232033"/>
                  </a:cubicBezTo>
                  <a:cubicBezTo>
                    <a:pt x="242337" y="1222958"/>
                    <a:pt x="242499" y="1212026"/>
                    <a:pt x="247426" y="1203157"/>
                  </a:cubicBezTo>
                  <a:cubicBezTo>
                    <a:pt x="258662" y="1182933"/>
                    <a:pt x="285927" y="1145406"/>
                    <a:pt x="285927" y="1145406"/>
                  </a:cubicBezTo>
                  <a:cubicBezTo>
                    <a:pt x="289135" y="1135781"/>
                    <a:pt x="290625" y="1125399"/>
                    <a:pt x="295552" y="1116530"/>
                  </a:cubicBezTo>
                  <a:cubicBezTo>
                    <a:pt x="306788" y="1096305"/>
                    <a:pt x="334053" y="1058778"/>
                    <a:pt x="334053" y="1058778"/>
                  </a:cubicBezTo>
                  <a:cubicBezTo>
                    <a:pt x="337261" y="1045944"/>
                    <a:pt x="338467" y="1032436"/>
                    <a:pt x="343678" y="1020277"/>
                  </a:cubicBezTo>
                  <a:cubicBezTo>
                    <a:pt x="350780" y="1003706"/>
                    <a:pt x="377931" y="971776"/>
                    <a:pt x="391805" y="962526"/>
                  </a:cubicBezTo>
                  <a:cubicBezTo>
                    <a:pt x="400247" y="956898"/>
                    <a:pt x="411055" y="956109"/>
                    <a:pt x="420680" y="952901"/>
                  </a:cubicBezTo>
                  <a:cubicBezTo>
                    <a:pt x="427097" y="943276"/>
                    <a:pt x="430898" y="931252"/>
                    <a:pt x="439931" y="924025"/>
                  </a:cubicBezTo>
                  <a:cubicBezTo>
                    <a:pt x="447854" y="917687"/>
                    <a:pt x="461633" y="921574"/>
                    <a:pt x="468807" y="914400"/>
                  </a:cubicBezTo>
                  <a:cubicBezTo>
                    <a:pt x="520144" y="863063"/>
                    <a:pt x="430303" y="901568"/>
                    <a:pt x="507308" y="875898"/>
                  </a:cubicBezTo>
                  <a:cubicBezTo>
                    <a:pt x="550061" y="818894"/>
                    <a:pt x="527292" y="850737"/>
                    <a:pt x="574685" y="779646"/>
                  </a:cubicBezTo>
                  <a:lnTo>
                    <a:pt x="593935" y="750770"/>
                  </a:lnTo>
                  <a:lnTo>
                    <a:pt x="613186" y="721894"/>
                  </a:lnTo>
                  <a:cubicBezTo>
                    <a:pt x="623623" y="690581"/>
                    <a:pt x="617614" y="688912"/>
                    <a:pt x="651687" y="673768"/>
                  </a:cubicBezTo>
                  <a:cubicBezTo>
                    <a:pt x="670230" y="665527"/>
                    <a:pt x="709438" y="654517"/>
                    <a:pt x="709438" y="654517"/>
                  </a:cubicBezTo>
                  <a:lnTo>
                    <a:pt x="747939" y="596766"/>
                  </a:lnTo>
                  <a:lnTo>
                    <a:pt x="767190" y="567890"/>
                  </a:lnTo>
                  <a:cubicBezTo>
                    <a:pt x="793756" y="488189"/>
                    <a:pt x="775184" y="527021"/>
                    <a:pt x="824941" y="452387"/>
                  </a:cubicBezTo>
                  <a:lnTo>
                    <a:pt x="844192" y="423511"/>
                  </a:lnTo>
                  <a:lnTo>
                    <a:pt x="863443" y="394635"/>
                  </a:lnTo>
                  <a:cubicBezTo>
                    <a:pt x="866651" y="385010"/>
                    <a:pt x="868531" y="374835"/>
                    <a:pt x="873068" y="365760"/>
                  </a:cubicBezTo>
                  <a:cubicBezTo>
                    <a:pt x="878241" y="355413"/>
                    <a:pt x="887761" y="347517"/>
                    <a:pt x="892318" y="336884"/>
                  </a:cubicBezTo>
                  <a:cubicBezTo>
                    <a:pt x="897529" y="324725"/>
                    <a:pt x="898143" y="311054"/>
                    <a:pt x="901944" y="298383"/>
                  </a:cubicBezTo>
                  <a:cubicBezTo>
                    <a:pt x="913749" y="259032"/>
                    <a:pt x="916268" y="240768"/>
                    <a:pt x="940445" y="211755"/>
                  </a:cubicBezTo>
                  <a:cubicBezTo>
                    <a:pt x="949159" y="201298"/>
                    <a:pt x="957994" y="190431"/>
                    <a:pt x="969320" y="182880"/>
                  </a:cubicBezTo>
                  <a:cubicBezTo>
                    <a:pt x="977762" y="177252"/>
                    <a:pt x="988571" y="176463"/>
                    <a:pt x="998196" y="173254"/>
                  </a:cubicBezTo>
                  <a:cubicBezTo>
                    <a:pt x="1043432" y="128018"/>
                    <a:pt x="1015745" y="151929"/>
                    <a:pt x="1084824" y="105877"/>
                  </a:cubicBezTo>
                  <a:cubicBezTo>
                    <a:pt x="1115790" y="85233"/>
                    <a:pt x="1115567" y="83657"/>
                    <a:pt x="1152200" y="67376"/>
                  </a:cubicBezTo>
                  <a:cubicBezTo>
                    <a:pt x="1167989" y="60359"/>
                    <a:pt x="1183658" y="52672"/>
                    <a:pt x="1200327" y="48126"/>
                  </a:cubicBezTo>
                  <a:cubicBezTo>
                    <a:pt x="1219155" y="42991"/>
                    <a:pt x="1238828" y="41709"/>
                    <a:pt x="1258078" y="38501"/>
                  </a:cubicBezTo>
                  <a:lnTo>
                    <a:pt x="1315830" y="19250"/>
                  </a:lnTo>
                  <a:cubicBezTo>
                    <a:pt x="1325455" y="16042"/>
                    <a:pt x="1334863" y="12086"/>
                    <a:pt x="1344706" y="9625"/>
                  </a:cubicBezTo>
                  <a:lnTo>
                    <a:pt x="1383207" y="0"/>
                  </a:lnTo>
                  <a:cubicBezTo>
                    <a:pt x="1418500" y="3208"/>
                    <a:pt x="1454186" y="3467"/>
                    <a:pt x="1489085" y="9625"/>
                  </a:cubicBezTo>
                  <a:cubicBezTo>
                    <a:pt x="1514552" y="14119"/>
                    <a:pt x="1569442" y="38556"/>
                    <a:pt x="1594963" y="48126"/>
                  </a:cubicBezTo>
                  <a:cubicBezTo>
                    <a:pt x="1604463" y="51688"/>
                    <a:pt x="1614050" y="55081"/>
                    <a:pt x="1623838" y="57751"/>
                  </a:cubicBezTo>
                  <a:cubicBezTo>
                    <a:pt x="1649363" y="64712"/>
                    <a:pt x="1700840" y="77002"/>
                    <a:pt x="1700840" y="77002"/>
                  </a:cubicBezTo>
                  <a:cubicBezTo>
                    <a:pt x="1746599" y="107507"/>
                    <a:pt x="1718743" y="92595"/>
                    <a:pt x="1787468" y="115503"/>
                  </a:cubicBezTo>
                  <a:lnTo>
                    <a:pt x="1816344" y="125128"/>
                  </a:lnTo>
                  <a:lnTo>
                    <a:pt x="1845219" y="134753"/>
                  </a:lnTo>
                  <a:cubicBezTo>
                    <a:pt x="1895893" y="202317"/>
                    <a:pt x="1849439" y="147061"/>
                    <a:pt x="1922221" y="211755"/>
                  </a:cubicBezTo>
                  <a:cubicBezTo>
                    <a:pt x="1935786" y="223813"/>
                    <a:pt x="1946550" y="238918"/>
                    <a:pt x="1960723" y="250256"/>
                  </a:cubicBezTo>
                  <a:cubicBezTo>
                    <a:pt x="1978789" y="264709"/>
                    <a:pt x="2018474" y="288757"/>
                    <a:pt x="2018474" y="288757"/>
                  </a:cubicBezTo>
                  <a:cubicBezTo>
                    <a:pt x="2028099" y="304799"/>
                    <a:pt x="2035175" y="322680"/>
                    <a:pt x="2047350" y="336884"/>
                  </a:cubicBezTo>
                  <a:cubicBezTo>
                    <a:pt x="2054878" y="345667"/>
                    <a:pt x="2069809" y="346509"/>
                    <a:pt x="2076226" y="356134"/>
                  </a:cubicBezTo>
                  <a:cubicBezTo>
                    <a:pt x="2083564" y="367141"/>
                    <a:pt x="2080640" y="382476"/>
                    <a:pt x="2085851" y="394635"/>
                  </a:cubicBezTo>
                  <a:cubicBezTo>
                    <a:pt x="2089951" y="404201"/>
                    <a:pt x="2131510" y="459545"/>
                    <a:pt x="2133977" y="462012"/>
                  </a:cubicBezTo>
                  <a:cubicBezTo>
                    <a:pt x="2142157" y="470192"/>
                    <a:pt x="2153966" y="473857"/>
                    <a:pt x="2162853" y="481263"/>
                  </a:cubicBezTo>
                  <a:cubicBezTo>
                    <a:pt x="2257460" y="560101"/>
                    <a:pt x="2135269" y="463303"/>
                    <a:pt x="2210979" y="539014"/>
                  </a:cubicBezTo>
                  <a:cubicBezTo>
                    <a:pt x="2229638" y="557674"/>
                    <a:pt x="2245245" y="560062"/>
                    <a:pt x="2268731" y="567890"/>
                  </a:cubicBezTo>
                  <a:lnTo>
                    <a:pt x="2326483" y="606391"/>
                  </a:lnTo>
                  <a:cubicBezTo>
                    <a:pt x="2336108" y="612808"/>
                    <a:pt x="2344384" y="621984"/>
                    <a:pt x="2355358" y="625642"/>
                  </a:cubicBezTo>
                  <a:lnTo>
                    <a:pt x="2384234" y="635267"/>
                  </a:lnTo>
                  <a:cubicBezTo>
                    <a:pt x="2459049" y="710082"/>
                    <a:pt x="2346716" y="603837"/>
                    <a:pt x="2509363" y="712269"/>
                  </a:cubicBezTo>
                  <a:lnTo>
                    <a:pt x="2567114" y="750770"/>
                  </a:lnTo>
                  <a:lnTo>
                    <a:pt x="2740369" y="741145"/>
                  </a:lnTo>
                  <a:cubicBezTo>
                    <a:pt x="2862254" y="736792"/>
                    <a:pt x="2984299" y="737187"/>
                    <a:pt x="3106129" y="731520"/>
                  </a:cubicBezTo>
                  <a:cubicBezTo>
                    <a:pt x="3122471" y="730760"/>
                    <a:pt x="3137947" y="723199"/>
                    <a:pt x="3154255" y="721894"/>
                  </a:cubicBezTo>
                  <a:cubicBezTo>
                    <a:pt x="3218299" y="716770"/>
                    <a:pt x="3282592" y="715477"/>
                    <a:pt x="3346760" y="712269"/>
                  </a:cubicBezTo>
                  <a:cubicBezTo>
                    <a:pt x="3375636" y="709061"/>
                    <a:pt x="3404672" y="707062"/>
                    <a:pt x="3433388" y="702644"/>
                  </a:cubicBezTo>
                  <a:cubicBezTo>
                    <a:pt x="3446463" y="700632"/>
                    <a:pt x="3458975" y="695888"/>
                    <a:pt x="3471889" y="693018"/>
                  </a:cubicBezTo>
                  <a:cubicBezTo>
                    <a:pt x="3487859" y="689469"/>
                    <a:pt x="3503973" y="686601"/>
                    <a:pt x="3520015" y="683393"/>
                  </a:cubicBezTo>
                  <a:cubicBezTo>
                    <a:pt x="3616268" y="686601"/>
                    <a:pt x="3712840" y="684553"/>
                    <a:pt x="3808773" y="693018"/>
                  </a:cubicBezTo>
                  <a:cubicBezTo>
                    <a:pt x="3823066" y="694279"/>
                    <a:pt x="3833952" y="706940"/>
                    <a:pt x="3847274" y="712269"/>
                  </a:cubicBezTo>
                  <a:cubicBezTo>
                    <a:pt x="3866115" y="719805"/>
                    <a:pt x="3886876" y="722445"/>
                    <a:pt x="3905026" y="731520"/>
                  </a:cubicBezTo>
                  <a:cubicBezTo>
                    <a:pt x="3964840" y="761426"/>
                    <a:pt x="3920866" y="742920"/>
                    <a:pt x="3982028" y="760395"/>
                  </a:cubicBezTo>
                  <a:cubicBezTo>
                    <a:pt x="3991784" y="763182"/>
                    <a:pt x="4000860" y="768586"/>
                    <a:pt x="4010904" y="770021"/>
                  </a:cubicBezTo>
                  <a:cubicBezTo>
                    <a:pt x="4045986" y="775033"/>
                    <a:pt x="4081586" y="775505"/>
                    <a:pt x="4116781" y="779646"/>
                  </a:cubicBezTo>
                  <a:cubicBezTo>
                    <a:pt x="4136164" y="781926"/>
                    <a:pt x="4155055" y="788054"/>
                    <a:pt x="4174533" y="789271"/>
                  </a:cubicBezTo>
                  <a:cubicBezTo>
                    <a:pt x="4257851" y="794478"/>
                    <a:pt x="4341371" y="795688"/>
                    <a:pt x="4424790" y="798896"/>
                  </a:cubicBezTo>
                  <a:cubicBezTo>
                    <a:pt x="4517749" y="829885"/>
                    <a:pt x="4373215" y="780191"/>
                    <a:pt x="4492167" y="827772"/>
                  </a:cubicBezTo>
                  <a:cubicBezTo>
                    <a:pt x="4603730" y="872397"/>
                    <a:pt x="4503333" y="828287"/>
                    <a:pt x="4588419" y="856648"/>
                  </a:cubicBezTo>
                  <a:cubicBezTo>
                    <a:pt x="4604810" y="862112"/>
                    <a:pt x="4619652" y="872278"/>
                    <a:pt x="4636546" y="875898"/>
                  </a:cubicBezTo>
                  <a:cubicBezTo>
                    <a:pt x="4664954" y="881986"/>
                    <a:pt x="4694297" y="882315"/>
                    <a:pt x="4723173" y="885524"/>
                  </a:cubicBezTo>
                  <a:cubicBezTo>
                    <a:pt x="4803324" y="905561"/>
                    <a:pt x="4718955" y="886296"/>
                    <a:pt x="4848301" y="904774"/>
                  </a:cubicBezTo>
                  <a:cubicBezTo>
                    <a:pt x="4864497" y="907088"/>
                    <a:pt x="4880291" y="911710"/>
                    <a:pt x="4896428" y="914400"/>
                  </a:cubicBezTo>
                  <a:cubicBezTo>
                    <a:pt x="4918806" y="918130"/>
                    <a:pt x="4941346" y="920817"/>
                    <a:pt x="4963805" y="924025"/>
                  </a:cubicBezTo>
                  <a:cubicBezTo>
                    <a:pt x="4973430" y="930442"/>
                    <a:pt x="4982333" y="938102"/>
                    <a:pt x="4992680" y="943275"/>
                  </a:cubicBezTo>
                  <a:cubicBezTo>
                    <a:pt x="5001755" y="947813"/>
                    <a:pt x="5014382" y="945727"/>
                    <a:pt x="5021556" y="952901"/>
                  </a:cubicBezTo>
                  <a:cubicBezTo>
                    <a:pt x="5037916" y="969261"/>
                    <a:pt x="5045604" y="992586"/>
                    <a:pt x="5060057" y="1010652"/>
                  </a:cubicBezTo>
                  <a:cubicBezTo>
                    <a:pt x="5107522" y="1069983"/>
                    <a:pt x="5089371" y="1040403"/>
                    <a:pt x="5117809" y="1097280"/>
                  </a:cubicBezTo>
                  <a:cubicBezTo>
                    <a:pt x="5121017" y="1113322"/>
                    <a:pt x="5122940" y="1129676"/>
                    <a:pt x="5127434" y="1145406"/>
                  </a:cubicBezTo>
                  <a:cubicBezTo>
                    <a:pt x="5135796" y="1174673"/>
                    <a:pt x="5156310" y="1232033"/>
                    <a:pt x="5156310" y="1232033"/>
                  </a:cubicBezTo>
                  <a:cubicBezTo>
                    <a:pt x="5153102" y="1286576"/>
                    <a:pt x="5152122" y="1341297"/>
                    <a:pt x="5146685" y="1395663"/>
                  </a:cubicBezTo>
                  <a:cubicBezTo>
                    <a:pt x="5144772" y="1414788"/>
                    <a:pt x="5124270" y="1448504"/>
                    <a:pt x="5117809" y="1463040"/>
                  </a:cubicBezTo>
                  <a:cubicBezTo>
                    <a:pt x="5110792" y="1478829"/>
                    <a:pt x="5104975" y="1495124"/>
                    <a:pt x="5098558" y="1511166"/>
                  </a:cubicBezTo>
                  <a:cubicBezTo>
                    <a:pt x="5095350" y="1530416"/>
                    <a:pt x="5095104" y="1550403"/>
                    <a:pt x="5088933" y="1568917"/>
                  </a:cubicBezTo>
                  <a:cubicBezTo>
                    <a:pt x="5085275" y="1579891"/>
                    <a:pt x="5075222" y="1587637"/>
                    <a:pt x="5069683" y="1597793"/>
                  </a:cubicBezTo>
                  <a:cubicBezTo>
                    <a:pt x="5055941" y="1622986"/>
                    <a:pt x="5041838" y="1648150"/>
                    <a:pt x="5031181" y="1674795"/>
                  </a:cubicBezTo>
                  <a:cubicBezTo>
                    <a:pt x="5007635" y="1733663"/>
                    <a:pt x="5021515" y="1708546"/>
                    <a:pt x="4992680" y="1751797"/>
                  </a:cubicBezTo>
                  <a:cubicBezTo>
                    <a:pt x="4985246" y="1774100"/>
                    <a:pt x="4978077" y="1800144"/>
                    <a:pt x="4963805" y="1819174"/>
                  </a:cubicBezTo>
                  <a:cubicBezTo>
                    <a:pt x="4952915" y="1833694"/>
                    <a:pt x="4938138" y="1844841"/>
                    <a:pt x="4925304" y="1857675"/>
                  </a:cubicBezTo>
                  <a:cubicBezTo>
                    <a:pt x="4901109" y="1930254"/>
                    <a:pt x="4936559" y="1843607"/>
                    <a:pt x="4886803" y="1905802"/>
                  </a:cubicBezTo>
                  <a:cubicBezTo>
                    <a:pt x="4880491" y="1913692"/>
                    <a:pt x="4869861" y="1968559"/>
                    <a:pt x="4867552" y="1973178"/>
                  </a:cubicBezTo>
                  <a:cubicBezTo>
                    <a:pt x="4860378" y="1987527"/>
                    <a:pt x="4849240" y="1999607"/>
                    <a:pt x="4838676" y="2011680"/>
                  </a:cubicBezTo>
                  <a:cubicBezTo>
                    <a:pt x="4799887" y="2056011"/>
                    <a:pt x="4810246" y="2041612"/>
                    <a:pt x="4771299" y="2069431"/>
                  </a:cubicBezTo>
                  <a:cubicBezTo>
                    <a:pt x="4761124" y="2076699"/>
                    <a:pt x="4719047" y="2109995"/>
                    <a:pt x="4703923" y="2117557"/>
                  </a:cubicBezTo>
                  <a:cubicBezTo>
                    <a:pt x="4694848" y="2122095"/>
                    <a:pt x="4684122" y="2122646"/>
                    <a:pt x="4675047" y="2127183"/>
                  </a:cubicBezTo>
                  <a:cubicBezTo>
                    <a:pt x="4664700" y="2132356"/>
                    <a:pt x="4656518" y="2141260"/>
                    <a:pt x="4646171" y="2146433"/>
                  </a:cubicBezTo>
                  <a:cubicBezTo>
                    <a:pt x="4627577" y="2155730"/>
                    <a:pt x="4585640" y="2162939"/>
                    <a:pt x="4569169" y="2165684"/>
                  </a:cubicBezTo>
                  <a:cubicBezTo>
                    <a:pt x="4546791" y="2169414"/>
                    <a:pt x="4524113" y="2171251"/>
                    <a:pt x="4501792" y="2175309"/>
                  </a:cubicBezTo>
                  <a:cubicBezTo>
                    <a:pt x="4488777" y="2177675"/>
                    <a:pt x="4476476" y="2183865"/>
                    <a:pt x="4463291" y="2184934"/>
                  </a:cubicBezTo>
                  <a:cubicBezTo>
                    <a:pt x="4357566" y="2193506"/>
                    <a:pt x="4251535" y="2197768"/>
                    <a:pt x="4145657" y="2204185"/>
                  </a:cubicBezTo>
                  <a:cubicBezTo>
                    <a:pt x="4129615" y="2207393"/>
                    <a:pt x="4113402" y="2209842"/>
                    <a:pt x="4097531" y="2213810"/>
                  </a:cubicBezTo>
                  <a:cubicBezTo>
                    <a:pt x="4049875" y="2225724"/>
                    <a:pt x="4062019" y="2236822"/>
                    <a:pt x="3991653" y="2242686"/>
                  </a:cubicBezTo>
                  <a:lnTo>
                    <a:pt x="3876150" y="2252311"/>
                  </a:lnTo>
                  <a:cubicBezTo>
                    <a:pt x="3713057" y="2293083"/>
                    <a:pt x="3880766" y="2254124"/>
                    <a:pt x="3462264" y="2271562"/>
                  </a:cubicBezTo>
                  <a:cubicBezTo>
                    <a:pt x="3433236" y="2272772"/>
                    <a:pt x="3404580" y="2278670"/>
                    <a:pt x="3375636" y="2281187"/>
                  </a:cubicBezTo>
                  <a:cubicBezTo>
                    <a:pt x="3330773" y="2285088"/>
                    <a:pt x="3285801" y="2287604"/>
                    <a:pt x="3240883" y="2290812"/>
                  </a:cubicBezTo>
                  <a:cubicBezTo>
                    <a:pt x="3231258" y="2294020"/>
                    <a:pt x="3221795" y="2297767"/>
                    <a:pt x="3212007" y="2300437"/>
                  </a:cubicBezTo>
                  <a:cubicBezTo>
                    <a:pt x="3186482" y="2307398"/>
                    <a:pt x="3135005" y="2319688"/>
                    <a:pt x="3135005" y="2319688"/>
                  </a:cubicBezTo>
                  <a:cubicBezTo>
                    <a:pt x="3128588" y="2329313"/>
                    <a:pt x="3123934" y="2340384"/>
                    <a:pt x="3115754" y="2348564"/>
                  </a:cubicBezTo>
                  <a:cubicBezTo>
                    <a:pt x="3088447" y="2375870"/>
                    <a:pt x="3083719" y="2364187"/>
                    <a:pt x="3048377" y="2377440"/>
                  </a:cubicBezTo>
                  <a:cubicBezTo>
                    <a:pt x="3034942" y="2382478"/>
                    <a:pt x="3022043" y="2389085"/>
                    <a:pt x="3009876" y="2396690"/>
                  </a:cubicBezTo>
                  <a:cubicBezTo>
                    <a:pt x="2988639" y="2409963"/>
                    <a:pt x="2933131" y="2459190"/>
                    <a:pt x="2913624" y="2464067"/>
                  </a:cubicBezTo>
                  <a:lnTo>
                    <a:pt x="2875123" y="2473692"/>
                  </a:lnTo>
                  <a:cubicBezTo>
                    <a:pt x="2770022" y="2543761"/>
                    <a:pt x="2932049" y="2440417"/>
                    <a:pt x="2807746" y="2502568"/>
                  </a:cubicBezTo>
                  <a:cubicBezTo>
                    <a:pt x="2787052" y="2512915"/>
                    <a:pt x="2769245" y="2528235"/>
                    <a:pt x="2749994" y="2541069"/>
                  </a:cubicBezTo>
                  <a:cubicBezTo>
                    <a:pt x="2740369" y="2547486"/>
                    <a:pt x="2732093" y="2556662"/>
                    <a:pt x="2721118" y="2560320"/>
                  </a:cubicBezTo>
                  <a:cubicBezTo>
                    <a:pt x="2648544" y="2584511"/>
                    <a:pt x="2737997" y="2551880"/>
                    <a:pt x="2663367" y="2589195"/>
                  </a:cubicBezTo>
                  <a:cubicBezTo>
                    <a:pt x="2654292" y="2593732"/>
                    <a:pt x="2643360" y="2593894"/>
                    <a:pt x="2634491" y="2598821"/>
                  </a:cubicBezTo>
                  <a:cubicBezTo>
                    <a:pt x="2540732" y="2650910"/>
                    <a:pt x="2613479" y="2628137"/>
                    <a:pt x="2538238" y="2646947"/>
                  </a:cubicBezTo>
                  <a:cubicBezTo>
                    <a:pt x="2528613" y="2653364"/>
                    <a:pt x="2519995" y="2661640"/>
                    <a:pt x="2509363" y="2666197"/>
                  </a:cubicBezTo>
                  <a:cubicBezTo>
                    <a:pt x="2497204" y="2671408"/>
                    <a:pt x="2483532" y="2672022"/>
                    <a:pt x="2470861" y="2675823"/>
                  </a:cubicBezTo>
                  <a:cubicBezTo>
                    <a:pt x="2342216" y="2714416"/>
                    <a:pt x="2483503" y="2679069"/>
                    <a:pt x="2355358" y="2704698"/>
                  </a:cubicBezTo>
                  <a:cubicBezTo>
                    <a:pt x="2333696" y="2709031"/>
                    <a:pt x="2308943" y="2716088"/>
                    <a:pt x="2287981" y="2723949"/>
                  </a:cubicBezTo>
                  <a:cubicBezTo>
                    <a:pt x="2271803" y="2730016"/>
                    <a:pt x="2256617" y="2739009"/>
                    <a:pt x="2239855" y="2743200"/>
                  </a:cubicBezTo>
                  <a:cubicBezTo>
                    <a:pt x="2217845" y="2748702"/>
                    <a:pt x="2194901" y="2749375"/>
                    <a:pt x="2172478" y="2752825"/>
                  </a:cubicBezTo>
                  <a:cubicBezTo>
                    <a:pt x="2153189" y="2755792"/>
                    <a:pt x="2133977" y="2759242"/>
                    <a:pt x="2114727" y="2762450"/>
                  </a:cubicBezTo>
                  <a:cubicBezTo>
                    <a:pt x="2101893" y="2768867"/>
                    <a:pt x="2090564" y="2781150"/>
                    <a:pt x="2076226" y="2781701"/>
                  </a:cubicBezTo>
                  <a:cubicBezTo>
                    <a:pt x="1776654" y="2793223"/>
                    <a:pt x="1946985" y="2785140"/>
                    <a:pt x="1825969" y="2762450"/>
                  </a:cubicBezTo>
                  <a:cubicBezTo>
                    <a:pt x="1787605" y="2755257"/>
                    <a:pt x="1710466" y="2743200"/>
                    <a:pt x="1710466" y="2743200"/>
                  </a:cubicBezTo>
                  <a:cubicBezTo>
                    <a:pt x="1684799" y="2746408"/>
                    <a:pt x="1658979" y="2748573"/>
                    <a:pt x="1633464" y="2752825"/>
                  </a:cubicBezTo>
                  <a:cubicBezTo>
                    <a:pt x="1609292" y="2756853"/>
                    <a:pt x="1588973" y="2764447"/>
                    <a:pt x="1566087" y="2772075"/>
                  </a:cubicBezTo>
                  <a:cubicBezTo>
                    <a:pt x="1556462" y="2778492"/>
                    <a:pt x="1547782" y="2786628"/>
                    <a:pt x="1537211" y="2791326"/>
                  </a:cubicBezTo>
                  <a:cubicBezTo>
                    <a:pt x="1521815" y="2798169"/>
                    <a:pt x="1463351" y="2816470"/>
                    <a:pt x="1440958" y="2820202"/>
                  </a:cubicBezTo>
                  <a:cubicBezTo>
                    <a:pt x="1415443" y="2824455"/>
                    <a:pt x="1389623" y="2826619"/>
                    <a:pt x="1363956" y="2829827"/>
                  </a:cubicBezTo>
                  <a:cubicBezTo>
                    <a:pt x="1325949" y="2842496"/>
                    <a:pt x="1351122" y="2837848"/>
                    <a:pt x="1325455" y="2839452"/>
                  </a:cubicBezTo>
                  <a:close/>
                </a:path>
              </a:pathLst>
            </a:custGeom>
            <a:noFill/>
            <a:ln w="158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9" name="구부러진 연결선 45"/>
            <p:cNvCxnSpPr>
              <a:endCxn id="60" idx="0"/>
            </p:cNvCxnSpPr>
            <p:nvPr/>
          </p:nvCxnSpPr>
          <p:spPr>
            <a:xfrm rot="10800000">
              <a:off x="1835696" y="6021288"/>
              <a:ext cx="1296144" cy="175374"/>
            </a:xfrm>
            <a:prstGeom prst="curvedConnector4">
              <a:avLst>
                <a:gd name="adj1" fmla="val 13889"/>
                <a:gd name="adj2" fmla="val 230350"/>
              </a:avLst>
            </a:prstGeom>
            <a:ln w="158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899592" y="6021288"/>
              <a:ext cx="18722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 smtClean="0">
                  <a:latin typeface="HY센스L" pitchFamily="18" charset="-127"/>
                  <a:ea typeface="HY센스L" pitchFamily="18" charset="-127"/>
                </a:rPr>
                <a:t>소중</a:t>
              </a:r>
              <a:r>
                <a:rPr lang="en-US" altLang="ko-KR" b="1" dirty="0" smtClean="0">
                  <a:latin typeface="HY센스L" pitchFamily="18" charset="-127"/>
                  <a:ea typeface="HY센스L" pitchFamily="18" charset="-127"/>
                </a:rPr>
                <a:t>,</a:t>
              </a:r>
              <a:r>
                <a:rPr lang="ko-KR" altLang="en-US" b="1" dirty="0" smtClean="0">
                  <a:latin typeface="HY센스L" pitchFamily="18" charset="-127"/>
                  <a:ea typeface="HY센스L" pitchFamily="18" charset="-127"/>
                </a:rPr>
                <a:t>보경</a:t>
              </a:r>
              <a:r>
                <a:rPr lang="en-US" altLang="ko-KR" b="1" dirty="0" smtClean="0">
                  <a:latin typeface="HY센스L" pitchFamily="18" charset="-127"/>
                  <a:ea typeface="HY센스L" pitchFamily="18" charset="-127"/>
                </a:rPr>
                <a:t>,</a:t>
              </a:r>
              <a:r>
                <a:rPr lang="ko-KR" altLang="en-US" b="1" dirty="0" err="1" smtClean="0">
                  <a:latin typeface="HY센스L" pitchFamily="18" charset="-127"/>
                  <a:ea typeface="HY센스L" pitchFamily="18" charset="-127"/>
                </a:rPr>
                <a:t>주은</a:t>
              </a:r>
              <a:endParaRPr lang="ko-KR" altLang="en-US" b="1" dirty="0">
                <a:latin typeface="HY센스L" pitchFamily="18" charset="-127"/>
                <a:ea typeface="HY센스L" pitchFamily="18" charset="-127"/>
              </a:endParaRPr>
            </a:p>
          </p:txBody>
        </p:sp>
        <p:sp>
          <p:nvSpPr>
            <p:cNvPr id="62" name="자유형 61"/>
            <p:cNvSpPr/>
            <p:nvPr/>
          </p:nvSpPr>
          <p:spPr>
            <a:xfrm rot="21160246">
              <a:off x="4453741" y="2158636"/>
              <a:ext cx="2769401" cy="1676630"/>
            </a:xfrm>
            <a:custGeom>
              <a:avLst/>
              <a:gdLst>
                <a:gd name="connsiteX0" fmla="*/ 0 w 4176464"/>
                <a:gd name="connsiteY0" fmla="*/ 1440160 h 2880320"/>
                <a:gd name="connsiteX1" fmla="*/ 902676 w 4176464"/>
                <a:gd name="connsiteY1" fmla="*/ 254603 h 2880320"/>
                <a:gd name="connsiteX2" fmla="*/ 2088234 w 4176464"/>
                <a:gd name="connsiteY2" fmla="*/ 2 h 2880320"/>
                <a:gd name="connsiteX3" fmla="*/ 3273793 w 4176464"/>
                <a:gd name="connsiteY3" fmla="*/ 254605 h 2880320"/>
                <a:gd name="connsiteX4" fmla="*/ 4176465 w 4176464"/>
                <a:gd name="connsiteY4" fmla="*/ 1440166 h 2880320"/>
                <a:gd name="connsiteX5" fmla="*/ 3273791 w 4176464"/>
                <a:gd name="connsiteY5" fmla="*/ 2625724 h 2880320"/>
                <a:gd name="connsiteX6" fmla="*/ 2088233 w 4176464"/>
                <a:gd name="connsiteY6" fmla="*/ 2880326 h 2880320"/>
                <a:gd name="connsiteX7" fmla="*/ 902674 w 4176464"/>
                <a:gd name="connsiteY7" fmla="*/ 2625723 h 2880320"/>
                <a:gd name="connsiteX8" fmla="*/ 2 w 4176464"/>
                <a:gd name="connsiteY8" fmla="*/ 1440163 h 2880320"/>
                <a:gd name="connsiteX9" fmla="*/ 0 w 4176464"/>
                <a:gd name="connsiteY9" fmla="*/ 1440160 h 2880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176464" h="2880320">
                  <a:moveTo>
                    <a:pt x="0" y="1440160"/>
                  </a:moveTo>
                  <a:cubicBezTo>
                    <a:pt x="1" y="966665"/>
                    <a:pt x="337484" y="523421"/>
                    <a:pt x="902676" y="254603"/>
                  </a:cubicBezTo>
                  <a:cubicBezTo>
                    <a:pt x="1251288" y="88795"/>
                    <a:pt x="1664757" y="2"/>
                    <a:pt x="2088234" y="2"/>
                  </a:cubicBezTo>
                  <a:cubicBezTo>
                    <a:pt x="2511711" y="2"/>
                    <a:pt x="2925181" y="88796"/>
                    <a:pt x="3273793" y="254605"/>
                  </a:cubicBezTo>
                  <a:cubicBezTo>
                    <a:pt x="3838985" y="523425"/>
                    <a:pt x="4176466" y="966670"/>
                    <a:pt x="4176465" y="1440166"/>
                  </a:cubicBezTo>
                  <a:cubicBezTo>
                    <a:pt x="4176465" y="1913661"/>
                    <a:pt x="3838983" y="2356905"/>
                    <a:pt x="3273791" y="2625724"/>
                  </a:cubicBezTo>
                  <a:cubicBezTo>
                    <a:pt x="2925179" y="2791532"/>
                    <a:pt x="2511710" y="2880326"/>
                    <a:pt x="2088233" y="2880326"/>
                  </a:cubicBezTo>
                  <a:cubicBezTo>
                    <a:pt x="1664756" y="2880326"/>
                    <a:pt x="1251286" y="2791532"/>
                    <a:pt x="902674" y="2625723"/>
                  </a:cubicBezTo>
                  <a:cubicBezTo>
                    <a:pt x="337482" y="2356904"/>
                    <a:pt x="0" y="1913659"/>
                    <a:pt x="2" y="1440163"/>
                  </a:cubicBezTo>
                  <a:cubicBezTo>
                    <a:pt x="1" y="1440162"/>
                    <a:pt x="1" y="1440161"/>
                    <a:pt x="0" y="1440160"/>
                  </a:cubicBezTo>
                  <a:close/>
                </a:path>
              </a:pathLst>
            </a:cu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3" name="구부러진 연결선 45"/>
            <p:cNvCxnSpPr>
              <a:stCxn id="62" idx="3"/>
              <a:endCxn id="65" idx="2"/>
            </p:cNvCxnSpPr>
            <p:nvPr/>
          </p:nvCxnSpPr>
          <p:spPr>
            <a:xfrm flipV="1">
              <a:off x="6530122" y="1710100"/>
              <a:ext cx="1066214" cy="502091"/>
            </a:xfrm>
            <a:prstGeom prst="curvedConnector2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>
            <a:xfrm>
              <a:off x="6300192" y="1340768"/>
              <a:ext cx="25922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 smtClean="0">
                  <a:latin typeface="HY센스L" pitchFamily="18" charset="-127"/>
                  <a:ea typeface="HY센스L" pitchFamily="18" charset="-127"/>
                </a:rPr>
                <a:t>다같이</a:t>
              </a:r>
              <a:r>
                <a:rPr lang="en-US" altLang="ko-KR" b="1" dirty="0" smtClean="0">
                  <a:latin typeface="HY센스L" pitchFamily="18" charset="-127"/>
                  <a:ea typeface="HY센스L" pitchFamily="18" charset="-127"/>
                </a:rPr>
                <a:t>(</a:t>
              </a:r>
              <a:r>
                <a:rPr lang="ko-KR" altLang="en-US" b="1" dirty="0" smtClean="0">
                  <a:latin typeface="HY센스L" pitchFamily="18" charset="-127"/>
                  <a:ea typeface="HY센스L" pitchFamily="18" charset="-127"/>
                </a:rPr>
                <a:t>역할 분담해서</a:t>
              </a:r>
              <a:r>
                <a:rPr lang="en-US" altLang="ko-KR" b="1" dirty="0" smtClean="0">
                  <a:latin typeface="HY센스L" pitchFamily="18" charset="-127"/>
                  <a:ea typeface="HY센스L" pitchFamily="18" charset="-127"/>
                </a:rPr>
                <a:t>)</a:t>
              </a:r>
              <a:endParaRPr lang="ko-KR" altLang="en-US" b="1" dirty="0">
                <a:latin typeface="HY센스L" pitchFamily="18" charset="-127"/>
                <a:ea typeface="HY센스L" pitchFamily="18" charset="-127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43608" y="1484784"/>
            <a:ext cx="763284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어후</a:t>
            </a:r>
            <a:r>
              <a:rPr lang="en-US" altLang="ko-KR" dirty="0" smtClean="0"/>
              <a:t>~ </a:t>
            </a:r>
            <a:r>
              <a:rPr lang="ko-KR" altLang="en-US" dirty="0" smtClean="0"/>
              <a:t>마지막에 조잡해</a:t>
            </a:r>
            <a:r>
              <a:rPr lang="en-US" altLang="ko-KR" dirty="0" smtClean="0"/>
              <a:t>…. </a:t>
            </a:r>
            <a:r>
              <a:rPr lang="ko-KR" altLang="en-US" dirty="0" err="1" smtClean="0"/>
              <a:t>ㅋㅋㅋㅋㅋ</a:t>
            </a:r>
            <a:r>
              <a:rPr lang="ko-KR" altLang="en-US" dirty="0" smtClean="0"/>
              <a:t> 잘 이해 되려나 모르겠네</a:t>
            </a:r>
            <a:r>
              <a:rPr lang="en-US" altLang="ko-KR" dirty="0" smtClean="0"/>
              <a:t>~~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모르는 거나 이해 </a:t>
            </a:r>
            <a:r>
              <a:rPr lang="ko-KR" altLang="en-US" dirty="0" err="1" smtClean="0"/>
              <a:t>안되는</a:t>
            </a:r>
            <a:r>
              <a:rPr lang="ko-KR" altLang="en-US" dirty="0" smtClean="0"/>
              <a:t> 거 개선점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문제점 등등 있으면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err="1" smtClean="0"/>
              <a:t>카톡으로</a:t>
            </a:r>
            <a:r>
              <a:rPr lang="en-US" altLang="ko-KR" dirty="0"/>
              <a:t>~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206</Words>
  <Application>Microsoft Office PowerPoint</Application>
  <PresentationFormat>화면 슬라이드 쇼(4:3)</PresentationFormat>
  <Paragraphs>58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슬라이드 1</vt:lpstr>
      <vt:lpstr>**프로젝트를 위해 해야 할 일</vt:lpstr>
      <vt:lpstr>**작품 완성 Process</vt:lpstr>
      <vt:lpstr>슬라이드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Windows 사용자</dc:creator>
  <cp:lastModifiedBy>Windows 사용자</cp:lastModifiedBy>
  <cp:revision>6</cp:revision>
  <dcterms:created xsi:type="dcterms:W3CDTF">2018-06-25T13:17:11Z</dcterms:created>
  <dcterms:modified xsi:type="dcterms:W3CDTF">2018-06-25T14:13:52Z</dcterms:modified>
</cp:coreProperties>
</file>