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2DF1-54E2-490A-85CF-3D7A82026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E2D11-6277-484A-B150-B11D3BCB8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5F8E0-55C8-417E-AC61-0A9437725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98E8-0B6B-43F9-A95C-E5DA1C88E05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973AB-67C6-4907-B3D9-F1A24AC94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8C3A2-A1D0-4F0E-8697-195D391B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D04C-171D-474F-8801-F839F3F9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1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759E7-523A-46F3-81D3-0190890F4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9EC8E-45D4-43FE-88C5-5E3EBC571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CFF57-E625-4FAD-AE46-38CE5CE3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98E8-0B6B-43F9-A95C-E5DA1C88E05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41FAF-C26D-4E23-9AE2-D590457B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C34B4-E82E-473B-9A4F-6C24F24B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D04C-171D-474F-8801-F839F3F9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6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A3F6-2064-4C66-AE33-84AC4E598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BA454-E1E9-43DF-8874-ED2F19006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EA485-30F8-4DEA-97E5-2C28F148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98E8-0B6B-43F9-A95C-E5DA1C88E05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AEB06-A685-4CDC-8FB0-1539AF3E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0E342-4FB7-45D1-B144-05D53B89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D04C-171D-474F-8801-F839F3F9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80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F9C3-C0A1-4D76-B089-A3D126938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72E57-6E5F-4E52-92C2-8493D1AB4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FE985-821C-4264-B1E4-AF86D0AF9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98E8-0B6B-43F9-A95C-E5DA1C88E05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612F4-5B44-4D04-8792-1E05B3F33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0D4F4-E37F-4C9D-8341-AA68D2EAC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D04C-171D-474F-8801-F839F3F9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0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10EB-E8DD-4C4D-9744-BFE8A8C3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B87F5-818C-4D71-85CE-B20F79B1A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7704A-6415-4350-9C0A-8AA90FD4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98E8-0B6B-43F9-A95C-E5DA1C88E05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12903-1114-4568-805C-D4110196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70EE0-7772-40CC-B1B7-968D2945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D04C-171D-474F-8801-F839F3F9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5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51F4C-BE9E-4459-B48F-75A32B796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F0A76-D2E8-4AD8-960E-E1E4FC229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843F8-13FC-47F8-98D2-DCF3210B2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FDA28-F13F-4385-B7A7-BDE447FC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98E8-0B6B-43F9-A95C-E5DA1C88E05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907F8-CC7D-48B0-8A26-6823A962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7C0AC-6609-462E-8770-D07752816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D04C-171D-474F-8801-F839F3F9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7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07AE-782C-4504-A3AC-AADD02E71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0E519-E635-4F5A-94B2-3534CA484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C4788-C060-4426-A741-3DED6D6CE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B9D54-FBDF-4ED1-AAF7-B9F039AE9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0D905-A993-423E-9BCF-EC6C11C24B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F00439-0A04-4406-9FB6-818542008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98E8-0B6B-43F9-A95C-E5DA1C88E05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7DE10-9060-4488-B30F-538F537D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6399E1-2009-4CEB-8395-13C8371F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D04C-171D-474F-8801-F839F3F9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1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3698-FEDD-4CAC-BB53-8EBF94D8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4E1401-4B2D-45D5-8C94-BC8EA1E57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98E8-0B6B-43F9-A95C-E5DA1C88E05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76EAE-EF22-43CE-A4D8-71FF00B5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3D189-6DA9-4F2A-864C-373757CCF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D04C-171D-474F-8801-F839F3F9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D76B0-A59F-40C3-9C8F-7F5747894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98E8-0B6B-43F9-A95C-E5DA1C88E05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3B110-39D5-4303-81B1-D730F64B0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ABE28-4DFD-4532-9E41-1FCB1355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D04C-171D-474F-8801-F839F3F9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6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508F-41D2-4360-A84F-81C115C37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41B18-6A06-4294-9E2A-2508ED3F4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C6081-4562-48DC-81DF-2AF88DEA7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9BB2E-D631-4C8B-9A37-5CCD729FD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98E8-0B6B-43F9-A95C-E5DA1C88E05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72868-147C-4AD4-AFF9-9620448C3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50AEA-AA39-4AF5-9B7A-7E1A58A8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D04C-171D-474F-8801-F839F3F9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1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1F5E-EA81-4B70-8A06-9DBE62A9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C9807F-DE40-4A81-B66B-4BC94E8A0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0DFAA-8779-4B7F-A93C-8A3E1136F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4646F-69EC-4D21-A614-0A0949607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98E8-0B6B-43F9-A95C-E5DA1C88E05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9BA45-1C93-484F-B1AD-900C83FA0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4499D-26AE-4407-BF0D-F7D25096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D04C-171D-474F-8801-F839F3F9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8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DFBEC-CFDE-4C80-88C7-4C8CD8771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A2C2-8EBE-49BE-B08A-B391BB41F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AE6E2-B9F2-4441-8A83-18CBB34A0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498E8-0B6B-43F9-A95C-E5DA1C88E05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A61A4-69AD-43DF-856C-9A569B0F0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74B06-E352-4930-9EFE-CAA41118E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DD04C-171D-474F-8801-F839F3F9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5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D555-429A-4EC9-B5C5-CD0BF6B09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6CA33-2824-410E-94E6-71CBA55A6A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DB3C43-21C1-45BA-9A37-A6BD1598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21964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4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517002-4935-4822-9A87-1D0C84169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2753"/>
            <a:ext cx="12192000" cy="700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9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6DE6E-D4F6-4B3F-BA7D-E4885775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861CF-61FF-4CD9-A7C5-620C8418C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572C7-A147-47E9-95FD-2898DF35A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1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4BA114-C677-46F1-AD13-132286BE8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8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0257-2E9F-49AD-BB0A-6E0D3FEA9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991FB4-2E6B-4877-9649-763191DAC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1"/>
            <a:ext cx="1215662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89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9A7C-FBC3-460F-BB87-33F4E333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756DD-3311-4055-8DA5-51219E97E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081343-C370-41F4-92B7-A8F4551BB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6900"/>
            <a:ext cx="12192000" cy="62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4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07E88-BC19-4E5C-8B9F-DD9760D82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B5F070-D5FF-405E-BFE7-CAC971F53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1"/>
            <a:ext cx="1215662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53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 Gurung</dc:creator>
  <cp:lastModifiedBy>Hem Gurung</cp:lastModifiedBy>
  <cp:revision>1</cp:revision>
  <dcterms:created xsi:type="dcterms:W3CDTF">2023-02-03T13:36:27Z</dcterms:created>
  <dcterms:modified xsi:type="dcterms:W3CDTF">2023-02-03T13:36:56Z</dcterms:modified>
</cp:coreProperties>
</file>