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C72B3-97E1-4707-AECA-08879AE805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D9FB1-7BA2-4933-8117-7FD401B4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81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Class and Object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766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7513"/>
            <a:ext cx="9144000" cy="987551"/>
          </a:xfrm>
        </p:spPr>
        <p:txBody>
          <a:bodyPr/>
          <a:lstStyle/>
          <a:p>
            <a:pPr algn="l"/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088" y="1810512"/>
            <a:ext cx="9144000" cy="44439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Python is an object oriented programming </a:t>
            </a:r>
            <a:r>
              <a:rPr lang="en-US" dirty="0" smtClean="0"/>
              <a:t>language.</a:t>
            </a:r>
          </a:p>
          <a:p>
            <a:pPr algn="l"/>
            <a:r>
              <a:rPr lang="en-US" dirty="0"/>
              <a:t>Almost everything in Python is an object, with its properties and methods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is like an object </a:t>
            </a:r>
            <a:r>
              <a:rPr lang="en-US" dirty="0" smtClean="0"/>
              <a:t>constructor for </a:t>
            </a:r>
            <a:r>
              <a:rPr lang="en-US" dirty="0"/>
              <a:t>creating objects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smtClean="0"/>
              <a:t>#creating class and object:</a:t>
            </a:r>
          </a:p>
          <a:p>
            <a:pPr algn="l"/>
            <a:r>
              <a:rPr lang="en-US" dirty="0"/>
              <a:t>c</a:t>
            </a:r>
            <a:r>
              <a:rPr lang="en-US" dirty="0" smtClean="0"/>
              <a:t>lass Point:                        #naming convention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hello(self):        #method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print(“hello”)</a:t>
            </a:r>
          </a:p>
          <a:p>
            <a:pPr algn="l"/>
            <a:r>
              <a:rPr lang="en-US" dirty="0"/>
              <a:t>p</a:t>
            </a:r>
            <a:r>
              <a:rPr lang="en-US" dirty="0" smtClean="0"/>
              <a:t>oint1 = Point()                     #creating an object</a:t>
            </a:r>
          </a:p>
          <a:p>
            <a:pPr algn="l"/>
            <a:r>
              <a:rPr lang="en-US" dirty="0" smtClean="0"/>
              <a:t>point1.hello()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10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dirty="0" smtClean="0"/>
              <a:t>Self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a reference to the current instance of the class.</a:t>
            </a:r>
          </a:p>
          <a:p>
            <a:pPr marL="0" indent="0">
              <a:buNone/>
            </a:pPr>
            <a:r>
              <a:rPr lang="en-US" dirty="0" smtClean="0"/>
              <a:t>It has to be the first parameter of any function in the class.</a:t>
            </a:r>
          </a:p>
          <a:p>
            <a:pPr marL="0" indent="0">
              <a:buNone/>
            </a:pPr>
            <a:r>
              <a:rPr lang="en-US" dirty="0" smtClean="0"/>
              <a:t>It is used to access variables that belongs to the class.</a:t>
            </a:r>
          </a:p>
          <a:p>
            <a:pPr marL="0" indent="0">
              <a:buNone/>
            </a:pPr>
            <a:r>
              <a:rPr lang="en-US" dirty="0" smtClean="0"/>
              <a:t>We can call it whatever we like (not only self).</a:t>
            </a:r>
          </a:p>
        </p:txBody>
      </p:sp>
    </p:spTree>
    <p:extLst>
      <p:ext uri="{BB962C8B-B14F-4D97-AF65-F5344CB8AC3E}">
        <p14:creationId xmlns:p14="http://schemas.microsoft.com/office/powerpoint/2010/main" val="189477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619"/>
          </a:xfrm>
        </p:spPr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659059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always executed when the class is being </a:t>
            </a:r>
            <a:r>
              <a:rPr lang="en-US" dirty="0" smtClean="0"/>
              <a:t>initiated.</a:t>
            </a:r>
          </a:p>
          <a:p>
            <a:r>
              <a:rPr lang="en-US" dirty="0" smtClean="0"/>
              <a:t>The function </a:t>
            </a:r>
            <a:r>
              <a:rPr lang="en-US" dirty="0"/>
              <a:t>to assign values to object </a:t>
            </a:r>
            <a:r>
              <a:rPr lang="en-US" dirty="0" smtClean="0"/>
              <a:t>properties.</a:t>
            </a:r>
          </a:p>
          <a:p>
            <a:pPr marL="0" indent="0">
              <a:buNone/>
            </a:pPr>
            <a:r>
              <a:rPr lang="en-US" sz="1600" dirty="0" smtClean="0"/>
              <a:t>Class Point:         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__</a:t>
            </a:r>
            <a:r>
              <a:rPr lang="en-US" sz="1600" dirty="0" err="1" smtClean="0"/>
              <a:t>init</a:t>
            </a:r>
            <a:r>
              <a:rPr lang="en-US" sz="1600" dirty="0" smtClean="0"/>
              <a:t>__(</a:t>
            </a:r>
            <a:r>
              <a:rPr lang="en-US" sz="1600" dirty="0" err="1" smtClean="0"/>
              <a:t>self,x,y</a:t>
            </a:r>
            <a:r>
              <a:rPr lang="en-US" sz="1600" dirty="0" smtClean="0"/>
              <a:t>):           #self </a:t>
            </a:r>
            <a:r>
              <a:rPr lang="en-US" sz="1600" smtClean="0"/>
              <a:t>= This </a:t>
            </a:r>
            <a:r>
              <a:rPr lang="en-US" sz="1600" dirty="0" smtClean="0"/>
              <a:t>is </a:t>
            </a:r>
            <a:r>
              <a:rPr lang="en-US" sz="1600" smtClean="0"/>
              <a:t>called constructor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self.x</a:t>
            </a:r>
            <a:r>
              <a:rPr lang="en-US" sz="1600" dirty="0" smtClean="0"/>
              <a:t> = x                                 #setting the x attribute to the x argument passed to this function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self.y</a:t>
            </a:r>
            <a:r>
              <a:rPr lang="en-US" sz="1600" dirty="0" smtClean="0"/>
              <a:t> = y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hello(self)        		#method</a:t>
            </a:r>
          </a:p>
          <a:p>
            <a:pPr marL="0" indent="0">
              <a:buNone/>
            </a:pPr>
            <a:r>
              <a:rPr lang="en-US" sz="1600" dirty="0" smtClean="0"/>
              <a:t>		print(“hello”)</a:t>
            </a:r>
          </a:p>
          <a:p>
            <a:pPr marL="0" indent="0">
              <a:buNone/>
            </a:pPr>
            <a:r>
              <a:rPr lang="en-US" sz="1600" dirty="0" smtClean="0"/>
              <a:t>point1 = Point(10,20)                     		#creating an object</a:t>
            </a:r>
          </a:p>
          <a:p>
            <a:pPr marL="0" indent="0">
              <a:buNone/>
            </a:pPr>
            <a:r>
              <a:rPr lang="en-US" sz="1600" dirty="0" smtClean="0"/>
              <a:t>Print(point1.x)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1" y="1382537"/>
            <a:ext cx="10515600" cy="4704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Profile: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name, address):</a:t>
            </a:r>
          </a:p>
          <a:p>
            <a:pPr marL="0" indent="0">
              <a:buNone/>
            </a:pPr>
            <a:r>
              <a:rPr lang="en-US" dirty="0" smtClean="0"/>
              <a:t>        self.name = name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self.address</a:t>
            </a:r>
            <a:r>
              <a:rPr lang="en-US" dirty="0" smtClean="0"/>
              <a:t> = address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myprofile</a:t>
            </a:r>
            <a:r>
              <a:rPr lang="en-US" dirty="0" smtClean="0"/>
              <a:t>(</a:t>
            </a:r>
            <a:r>
              <a:rPr lang="en-US" dirty="0" err="1" smtClean="0"/>
              <a:t>thename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print("hello my name is" + thename.name + "I am from " + </a:t>
            </a:r>
            <a:r>
              <a:rPr lang="en-US" dirty="0" err="1" smtClean="0"/>
              <a:t>thename.address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p1=Profile("</a:t>
            </a:r>
            <a:r>
              <a:rPr lang="en-US" dirty="0" err="1" smtClean="0"/>
              <a:t>Ram","Nepal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p1.myprofile()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US" dirty="0" smtClean="0"/>
              <a:t>Changing the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Profile: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name, address):</a:t>
            </a:r>
          </a:p>
          <a:p>
            <a:pPr marL="0" indent="0">
              <a:buNone/>
            </a:pPr>
            <a:r>
              <a:rPr lang="en-US" dirty="0" smtClean="0"/>
              <a:t>        self.name = name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self.address</a:t>
            </a:r>
            <a:r>
              <a:rPr lang="en-US" dirty="0" smtClean="0"/>
              <a:t> = address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myprofile</a:t>
            </a:r>
            <a:r>
              <a:rPr lang="en-US" dirty="0" smtClean="0"/>
              <a:t>(</a:t>
            </a:r>
            <a:r>
              <a:rPr lang="en-US" dirty="0" err="1" smtClean="0"/>
              <a:t>thename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print("hello my name is" + thename.name + "I am from " + </a:t>
            </a:r>
            <a:r>
              <a:rPr lang="en-US" dirty="0" err="1" smtClean="0"/>
              <a:t>thename.address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=Profile("</a:t>
            </a:r>
            <a:r>
              <a:rPr lang="en-US" dirty="0" err="1" smtClean="0"/>
              <a:t>Ram","Nepal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x.name = “Hari”</a:t>
            </a:r>
          </a:p>
          <a:p>
            <a:pPr marL="0" indent="0">
              <a:buNone/>
            </a:pPr>
            <a:r>
              <a:rPr lang="en-US" dirty="0" err="1"/>
              <a:t>x</a:t>
            </a:r>
            <a:r>
              <a:rPr lang="en-US" dirty="0" err="1" smtClean="0"/>
              <a:t>.myprofile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1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 smtClean="0"/>
              <a:t>Delete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Profile: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name, address):</a:t>
            </a:r>
          </a:p>
          <a:p>
            <a:pPr marL="0" indent="0">
              <a:buNone/>
            </a:pPr>
            <a:r>
              <a:rPr lang="en-US" dirty="0" smtClean="0"/>
              <a:t>        self.name = name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self.address</a:t>
            </a:r>
            <a:r>
              <a:rPr lang="en-US" dirty="0" smtClean="0"/>
              <a:t> = address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myprofile</a:t>
            </a:r>
            <a:r>
              <a:rPr lang="en-US" dirty="0" smtClean="0"/>
              <a:t>(</a:t>
            </a:r>
            <a:r>
              <a:rPr lang="en-US" dirty="0" err="1" smtClean="0"/>
              <a:t>thename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print("hello my name is" + thename.name + "I am from " + </a:t>
            </a:r>
            <a:r>
              <a:rPr lang="en-US" dirty="0" err="1" smtClean="0"/>
              <a:t>thename.address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x=Profile("</a:t>
            </a:r>
            <a:r>
              <a:rPr lang="en-US" dirty="0" err="1" smtClean="0"/>
              <a:t>Ram","Nepal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del </a:t>
            </a:r>
            <a:r>
              <a:rPr lang="en-US" dirty="0" err="1" smtClean="0"/>
              <a:t>x.address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x.myprofile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4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Delete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Profile: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name, address):</a:t>
            </a:r>
          </a:p>
          <a:p>
            <a:pPr marL="0" indent="0">
              <a:buNone/>
            </a:pPr>
            <a:r>
              <a:rPr lang="en-US" dirty="0" smtClean="0"/>
              <a:t>        self.name = name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self.address</a:t>
            </a:r>
            <a:r>
              <a:rPr lang="en-US" dirty="0" smtClean="0"/>
              <a:t> = address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myprofile</a:t>
            </a:r>
            <a:r>
              <a:rPr lang="en-US" dirty="0" smtClean="0"/>
              <a:t>(</a:t>
            </a:r>
            <a:r>
              <a:rPr lang="en-US" dirty="0" err="1" smtClean="0"/>
              <a:t>thename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    print("hello my name is" + thename.name + "I am from " + </a:t>
            </a:r>
            <a:r>
              <a:rPr lang="en-US" dirty="0" err="1" smtClean="0"/>
              <a:t>thename.address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x=Profile("</a:t>
            </a:r>
            <a:r>
              <a:rPr lang="en-US" dirty="0" err="1" smtClean="0"/>
              <a:t>Ram","Nepal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/>
              <a:t>x.myprofile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del 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360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 and Object</vt:lpstr>
      <vt:lpstr>Class and Object</vt:lpstr>
      <vt:lpstr>Self parameter</vt:lpstr>
      <vt:lpstr>__init__() Function</vt:lpstr>
      <vt:lpstr>Examples</vt:lpstr>
      <vt:lpstr>Changing the values</vt:lpstr>
      <vt:lpstr>Delete the property</vt:lpstr>
      <vt:lpstr>Delete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</dc:title>
  <dc:creator>Ayush Adhikari</dc:creator>
  <cp:lastModifiedBy>Ayush Adhikari</cp:lastModifiedBy>
  <cp:revision>34</cp:revision>
  <dcterms:created xsi:type="dcterms:W3CDTF">2019-05-26T00:32:30Z</dcterms:created>
  <dcterms:modified xsi:type="dcterms:W3CDTF">2019-11-06T07:43:40Z</dcterms:modified>
</cp:coreProperties>
</file>