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5" r:id="rId6"/>
    <p:sldId id="267" r:id="rId7"/>
    <p:sldId id="268" r:id="rId8"/>
    <p:sldId id="266" r:id="rId9"/>
    <p:sldId id="269" r:id="rId10"/>
    <p:sldId id="270" r:id="rId11"/>
    <p:sldId id="259" r:id="rId12"/>
    <p:sldId id="260" r:id="rId13"/>
    <p:sldId id="261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81A3-DAEE-4F69-9E37-93B554AA196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DD3D-FAFA-400D-B402-8AC2768A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42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Inheritance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3100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Add: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Sum(</a:t>
            </a:r>
            <a:r>
              <a:rPr lang="en-US" dirty="0" err="1" smtClean="0"/>
              <a:t>self,a,b</a:t>
            </a:r>
            <a:r>
              <a:rPr lang="en-US" dirty="0" smtClean="0"/>
              <a:t>):  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a+b</a:t>
            </a:r>
            <a:r>
              <a:rPr lang="en-US" dirty="0" smtClean="0"/>
              <a:t>;  </a:t>
            </a:r>
          </a:p>
          <a:p>
            <a:pPr marL="0" indent="0">
              <a:buNone/>
            </a:pPr>
            <a:r>
              <a:rPr lang="en-US" dirty="0" smtClean="0"/>
              <a:t>class Sub: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en-US" dirty="0" smtClean="0"/>
              <a:t>(</a:t>
            </a:r>
            <a:r>
              <a:rPr lang="en-US" dirty="0" err="1" smtClean="0"/>
              <a:t>self,a,b</a:t>
            </a:r>
            <a:r>
              <a:rPr lang="en-US" dirty="0" smtClean="0"/>
              <a:t>):  </a:t>
            </a:r>
          </a:p>
          <a:p>
            <a:pPr marL="0" indent="0">
              <a:buNone/>
            </a:pPr>
            <a:r>
              <a:rPr lang="en-US" dirty="0" smtClean="0"/>
              <a:t>        return a*b;  </a:t>
            </a:r>
          </a:p>
          <a:p>
            <a:pPr marL="0" indent="0">
              <a:buNone/>
            </a:pPr>
            <a:r>
              <a:rPr lang="en-US" dirty="0" smtClean="0"/>
              <a:t>class Derived(</a:t>
            </a:r>
            <a:r>
              <a:rPr lang="en-US" dirty="0" err="1" smtClean="0"/>
              <a:t>Add,Sub</a:t>
            </a:r>
            <a:r>
              <a:rPr lang="en-US" dirty="0" smtClean="0"/>
              <a:t>):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Divide(</a:t>
            </a:r>
            <a:r>
              <a:rPr lang="en-US" dirty="0" err="1" smtClean="0"/>
              <a:t>self,a,b</a:t>
            </a:r>
            <a:r>
              <a:rPr lang="en-US" dirty="0" smtClean="0"/>
              <a:t>):  </a:t>
            </a:r>
          </a:p>
          <a:p>
            <a:pPr marL="0" indent="0">
              <a:buNone/>
            </a:pPr>
            <a:r>
              <a:rPr lang="en-US" dirty="0" smtClean="0"/>
              <a:t>        return a/b;  </a:t>
            </a:r>
          </a:p>
          <a:p>
            <a:pPr marL="0" indent="0">
              <a:buNone/>
            </a:pPr>
            <a:r>
              <a:rPr lang="en-US" dirty="0" smtClean="0"/>
              <a:t>d = Derived() 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d.Sum</a:t>
            </a:r>
            <a:r>
              <a:rPr lang="en-US" dirty="0" smtClean="0"/>
              <a:t>(4,5)) 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d.Mul</a:t>
            </a:r>
            <a:r>
              <a:rPr lang="en-US" dirty="0" smtClean="0"/>
              <a:t>(5,2)) 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d.Divide</a:t>
            </a:r>
            <a:r>
              <a:rPr lang="en-US" dirty="0" smtClean="0"/>
              <a:t>(7,9))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- public, private and protected Access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members (generally methods declared in a class) are accessible from outside the class. The object of the same class is required to invoke a public method.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Protected</a:t>
            </a:r>
            <a:r>
              <a:rPr lang="en-US" dirty="0" smtClean="0"/>
              <a:t> members of a class are accessible from within the class and are also available to its sub-classes. A variable that is protected can only be accessed by its own class and any classes derived from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members of a class are denied access from the environment outside the class. They can be handled only from within the class.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Public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class employee: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def</a:t>
            </a:r>
            <a:r>
              <a:rPr lang="en-US" sz="1800" dirty="0" smtClean="0"/>
              <a:t> 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__(self, name, </a:t>
            </a:r>
            <a:r>
              <a:rPr lang="en-US" sz="1800" dirty="0" err="1" smtClean="0"/>
              <a:t>sal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        self.name=name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self.salary</a:t>
            </a:r>
            <a:r>
              <a:rPr lang="en-US" sz="1800" dirty="0" smtClean="0"/>
              <a:t>=</a:t>
            </a:r>
            <a:r>
              <a:rPr lang="en-US" sz="1800" dirty="0" err="1" smtClean="0"/>
              <a:t>sal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smtClean="0"/>
              <a:t>class Office:</a:t>
            </a:r>
          </a:p>
          <a:p>
            <a:pPr marL="0" indent="0">
              <a:buNone/>
            </a:pPr>
            <a:r>
              <a:rPr lang="en-US" sz="1800" dirty="0" smtClean="0"/>
              <a:t>    # constructor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def</a:t>
            </a:r>
            <a:r>
              <a:rPr lang="en-US" sz="1800" dirty="0" smtClean="0"/>
              <a:t> 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__(self, name, </a:t>
            </a:r>
            <a:r>
              <a:rPr lang="en-US" sz="1800" dirty="0" err="1" smtClean="0"/>
              <a:t>sal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        self.name = name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self.sal</a:t>
            </a:r>
            <a:r>
              <a:rPr lang="en-US" sz="1800" dirty="0" smtClean="0"/>
              <a:t> = </a:t>
            </a:r>
            <a:r>
              <a:rPr lang="en-US" sz="1800" dirty="0" err="1" smtClean="0"/>
              <a:t>sal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emp</a:t>
            </a:r>
            <a:r>
              <a:rPr lang="en-US" sz="1800" dirty="0" smtClean="0"/>
              <a:t> = </a:t>
            </a:r>
            <a:r>
              <a:rPr lang="en-US" sz="1800" dirty="0"/>
              <a:t>Office(“</a:t>
            </a:r>
            <a:r>
              <a:rPr lang="en-US" sz="1800" dirty="0" smtClean="0"/>
              <a:t>John", 999000)</a:t>
            </a:r>
          </a:p>
          <a:p>
            <a:pPr marL="0" indent="0">
              <a:buNone/>
            </a:pPr>
            <a:r>
              <a:rPr lang="en-US" sz="1800" dirty="0" err="1" smtClean="0"/>
              <a:t>emp.sal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745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dirty="0" smtClean="0"/>
              <a:t>Protected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class employee: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def</a:t>
            </a:r>
            <a:r>
              <a:rPr lang="en-US" sz="1800" dirty="0" smtClean="0"/>
              <a:t> 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__(self, name, </a:t>
            </a:r>
            <a:r>
              <a:rPr lang="en-US" sz="1800" dirty="0" err="1" smtClean="0"/>
              <a:t>sal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self._name</a:t>
            </a:r>
            <a:r>
              <a:rPr lang="en-US" sz="1800" dirty="0" smtClean="0"/>
              <a:t>=name  # protected attribute 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self._salary</a:t>
            </a:r>
            <a:r>
              <a:rPr lang="en-US" sz="1800" dirty="0" smtClean="0"/>
              <a:t>=</a:t>
            </a:r>
            <a:r>
              <a:rPr lang="en-US" sz="1800" dirty="0" err="1" smtClean="0"/>
              <a:t>sal</a:t>
            </a:r>
            <a:r>
              <a:rPr lang="en-US" sz="1800" dirty="0" smtClean="0"/>
              <a:t> # protected attribute</a:t>
            </a:r>
          </a:p>
          <a:p>
            <a:pPr marL="0" indent="0">
              <a:buNone/>
            </a:pPr>
            <a:r>
              <a:rPr lang="en-US" sz="1800" dirty="0" smtClean="0"/>
              <a:t>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smtClean="0"/>
              <a:t>class Office: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def</a:t>
            </a:r>
            <a:r>
              <a:rPr lang="en-US" sz="1800" dirty="0" smtClean="0"/>
              <a:t> 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__(self, name, </a:t>
            </a:r>
            <a:r>
              <a:rPr lang="en-US" sz="1800" dirty="0" err="1" smtClean="0"/>
              <a:t>sal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self._name</a:t>
            </a:r>
            <a:r>
              <a:rPr lang="en-US" sz="1800" dirty="0" smtClean="0"/>
              <a:t> = name   # protected attribute </a:t>
            </a:r>
          </a:p>
          <a:p>
            <a:pPr marL="0" indent="0">
              <a:buNone/>
            </a:pPr>
            <a:r>
              <a:rPr lang="en-US" sz="1800" dirty="0" smtClean="0"/>
              <a:t>        self._</a:t>
            </a:r>
            <a:r>
              <a:rPr lang="en-US" sz="1800" dirty="0" err="1" smtClean="0"/>
              <a:t>sal</a:t>
            </a:r>
            <a:r>
              <a:rPr lang="en-US" sz="1800" dirty="0" smtClean="0"/>
              <a:t> = </a:t>
            </a:r>
            <a:r>
              <a:rPr lang="en-US" sz="1800" dirty="0" err="1" smtClean="0"/>
              <a:t>sal</a:t>
            </a:r>
            <a:r>
              <a:rPr lang="en-US" sz="1800" dirty="0" smtClean="0"/>
              <a:t>     # protected attribute</a:t>
            </a:r>
          </a:p>
          <a:p>
            <a:pPr marL="0" indent="0">
              <a:buNone/>
            </a:pPr>
            <a:r>
              <a:rPr lang="en-US" sz="1800" dirty="0" err="1" smtClean="0"/>
              <a:t>emp</a:t>
            </a:r>
            <a:r>
              <a:rPr lang="en-US" sz="1800" dirty="0" smtClean="0"/>
              <a:t> = Office(“John", 10000)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emp</a:t>
            </a:r>
            <a:r>
              <a:rPr lang="en-US" sz="1800" dirty="0" smtClean="0"/>
              <a:t>._</a:t>
            </a:r>
            <a:r>
              <a:rPr lang="en-US" sz="1800" dirty="0" err="1" smtClean="0"/>
              <a:t>sal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72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Private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class employee: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name, </a:t>
            </a:r>
            <a:r>
              <a:rPr lang="en-US" sz="2000" dirty="0" err="1" smtClean="0"/>
              <a:t>sal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self.__name</a:t>
            </a:r>
            <a:r>
              <a:rPr lang="en-US" sz="2000" dirty="0" smtClean="0"/>
              <a:t>=name  # private attribute 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self.__salary</a:t>
            </a:r>
            <a:r>
              <a:rPr lang="en-US" sz="2000" dirty="0" smtClean="0"/>
              <a:t>=</a:t>
            </a:r>
            <a:r>
              <a:rPr lang="en-US" sz="2000" dirty="0" err="1" smtClean="0"/>
              <a:t>sal</a:t>
            </a:r>
            <a:r>
              <a:rPr lang="en-US" sz="2000" dirty="0" smtClean="0"/>
              <a:t> # private attribute</a:t>
            </a:r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/>
              <a:t># defining class Employee</a:t>
            </a:r>
          </a:p>
          <a:p>
            <a:pPr marL="0" indent="0">
              <a:buNone/>
            </a:pPr>
            <a:r>
              <a:rPr lang="en-US" sz="2000" dirty="0" smtClean="0"/>
              <a:t>class Office: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name, </a:t>
            </a:r>
            <a:r>
              <a:rPr lang="en-US" sz="2000" dirty="0" err="1" smtClean="0"/>
              <a:t>sal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self.__name</a:t>
            </a:r>
            <a:r>
              <a:rPr lang="en-US" sz="2000" dirty="0" smtClean="0"/>
              <a:t> = name    # private attribute </a:t>
            </a:r>
          </a:p>
          <a:p>
            <a:pPr marL="0" indent="0">
              <a:buNone/>
            </a:pPr>
            <a:r>
              <a:rPr lang="en-US" sz="2000" dirty="0" smtClean="0"/>
              <a:t>        self.__</a:t>
            </a:r>
            <a:r>
              <a:rPr lang="en-US" sz="2000" dirty="0" err="1" smtClean="0"/>
              <a:t>sal</a:t>
            </a:r>
            <a:r>
              <a:rPr lang="en-US" sz="2000" dirty="0" smtClean="0"/>
              <a:t> = </a:t>
            </a:r>
            <a:r>
              <a:rPr lang="en-US" sz="2000" dirty="0" err="1" smtClean="0"/>
              <a:t>sal</a:t>
            </a:r>
            <a:r>
              <a:rPr lang="en-US" sz="2000" dirty="0" smtClean="0"/>
              <a:t>      # private attribute</a:t>
            </a:r>
          </a:p>
          <a:p>
            <a:pPr marL="0" indent="0">
              <a:buNone/>
            </a:pPr>
            <a:r>
              <a:rPr lang="en-US" sz="2000" dirty="0" err="1" smtClean="0"/>
              <a:t>emp</a:t>
            </a:r>
            <a:r>
              <a:rPr lang="en-US" sz="2000" dirty="0" smtClean="0"/>
              <a:t> = Office("Bill", 10000)</a:t>
            </a:r>
          </a:p>
          <a:p>
            <a:pPr marL="0" indent="0">
              <a:buNone/>
            </a:pPr>
            <a:r>
              <a:rPr lang="en-US" sz="2000" dirty="0" err="1" smtClean="0"/>
              <a:t>emp</a:t>
            </a:r>
            <a:r>
              <a:rPr lang="en-US" sz="2000" dirty="0" smtClean="0"/>
              <a:t>.__</a:t>
            </a:r>
            <a:r>
              <a:rPr lang="en-US" sz="2000" dirty="0" err="1" smtClean="0"/>
              <a:t>sal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625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Car():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 = 'Ram', age = 30, year = '1971', add = 'USA', </a:t>
            </a:r>
          </a:p>
          <a:p>
            <a:pPr marL="0" indent="0">
              <a:buNone/>
            </a:pPr>
            <a:r>
              <a:rPr lang="en-US" dirty="0" smtClean="0"/>
              <a:t>     color = 'black'):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self.__name</a:t>
            </a:r>
            <a:r>
              <a:rPr lang="en-US" dirty="0" smtClean="0"/>
              <a:t> = name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self._age</a:t>
            </a:r>
            <a:r>
              <a:rPr lang="en-US" dirty="0" smtClean="0"/>
              <a:t> = age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self.__year</a:t>
            </a:r>
            <a:r>
              <a:rPr lang="en-US" dirty="0" smtClean="0"/>
              <a:t> = year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self.__add</a:t>
            </a:r>
            <a:r>
              <a:rPr lang="en-US" dirty="0" smtClean="0"/>
              <a:t> = add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self._color</a:t>
            </a:r>
            <a:r>
              <a:rPr lang="en-US" dirty="0" smtClean="0"/>
              <a:t> = color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move_forward</a:t>
            </a:r>
            <a:r>
              <a:rPr lang="en-US" dirty="0" smtClean="0"/>
              <a:t>(self, name):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f"Hello</a:t>
            </a:r>
            <a:r>
              <a:rPr lang="en-US" dirty="0" smtClean="0"/>
              <a:t> My name is {</a:t>
            </a:r>
            <a:r>
              <a:rPr lang="en-US" dirty="0" err="1" smtClean="0"/>
              <a:t>self.__name</a:t>
            </a:r>
            <a:r>
              <a:rPr lang="en-US" dirty="0" smtClean="0"/>
              <a:t>}. {name} I am from {</a:t>
            </a:r>
            <a:r>
              <a:rPr lang="en-US" dirty="0" err="1" smtClean="0"/>
              <a:t>self.__add</a:t>
            </a:r>
            <a:r>
              <a:rPr lang="en-US" dirty="0" smtClean="0"/>
              <a:t>}.")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move_backward</a:t>
            </a:r>
            <a:r>
              <a:rPr lang="en-US" dirty="0" smtClean="0"/>
              <a:t>(self, age):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f"Hello</a:t>
            </a:r>
            <a:r>
              <a:rPr lang="en-US" dirty="0" smtClean="0"/>
              <a:t> My name is {</a:t>
            </a:r>
            <a:r>
              <a:rPr lang="en-US" dirty="0" err="1" smtClean="0"/>
              <a:t>self.__name</a:t>
            </a:r>
            <a:r>
              <a:rPr lang="en-US" dirty="0" smtClean="0"/>
              <a:t>}.I am {</a:t>
            </a:r>
            <a:r>
              <a:rPr lang="en-US" dirty="0" err="1" smtClean="0"/>
              <a:t>self._age</a:t>
            </a:r>
            <a:r>
              <a:rPr lang="en-US" dirty="0" smtClean="0"/>
              <a:t>}. {age}")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mycar</a:t>
            </a:r>
            <a:r>
              <a:rPr lang="en-US" dirty="0" smtClean="0"/>
              <a:t> = Car()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mycar</a:t>
            </a:r>
            <a:r>
              <a:rPr lang="en-US" dirty="0" smtClean="0"/>
              <a:t>._age)              # changing to </a:t>
            </a:r>
            <a:r>
              <a:rPr lang="en-US" dirty="0" err="1" smtClean="0"/>
              <a:t>mycar.move_forward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r>
              <a:rPr lang="en-US" dirty="0" err="1" smtClean="0"/>
              <a:t>mycar.move_forward</a:t>
            </a:r>
            <a:r>
              <a:rPr lang="en-US" dirty="0" smtClean="0"/>
              <a:t>("</a:t>
            </a:r>
            <a:r>
              <a:rPr lang="en-US" dirty="0" err="1" smtClean="0"/>
              <a:t>Ajaya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mycar.move_backward</a:t>
            </a:r>
            <a:r>
              <a:rPr lang="en-US" dirty="0" smtClean="0"/>
              <a:t>("50")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Company: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</a:t>
            </a:r>
            <a:r>
              <a:rPr lang="en-US" dirty="0" err="1" smtClean="0"/>
              <a:t>proj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name      # name(name of company) is public</a:t>
            </a:r>
          </a:p>
          <a:p>
            <a:pPr marL="0" indent="0">
              <a:buNone/>
            </a:pPr>
            <a:r>
              <a:rPr lang="en-US" dirty="0" smtClean="0"/>
              <a:t>        self._</a:t>
            </a:r>
            <a:r>
              <a:rPr lang="en-US" dirty="0" err="1" smtClean="0"/>
              <a:t>proj</a:t>
            </a:r>
            <a:r>
              <a:rPr lang="en-US" dirty="0" smtClean="0"/>
              <a:t> = </a:t>
            </a:r>
            <a:r>
              <a:rPr lang="en-US" dirty="0" err="1" smtClean="0"/>
              <a:t>proj</a:t>
            </a:r>
            <a:r>
              <a:rPr lang="en-US" dirty="0" smtClean="0"/>
              <a:t>     # </a:t>
            </a:r>
            <a:r>
              <a:rPr lang="en-US" dirty="0" err="1" smtClean="0"/>
              <a:t>proj</a:t>
            </a:r>
            <a:r>
              <a:rPr lang="en-US" dirty="0" smtClean="0"/>
              <a:t>(current project) is protected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show(self):</a:t>
            </a:r>
          </a:p>
          <a:p>
            <a:pPr marL="0" indent="0">
              <a:buNone/>
            </a:pPr>
            <a:r>
              <a:rPr lang="en-US" dirty="0" smtClean="0"/>
              <a:t>        print("The code of the company is = ",</a:t>
            </a:r>
            <a:r>
              <a:rPr lang="en-US" dirty="0" err="1" smtClean="0"/>
              <a:t>self.ccode</a:t>
            </a:r>
            <a:r>
              <a:rPr lang="en-US" dirty="0" smtClean="0"/>
              <a:t>)    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Emp</a:t>
            </a:r>
            <a:r>
              <a:rPr lang="en-US" dirty="0" smtClean="0"/>
              <a:t>(Company):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, </a:t>
            </a:r>
            <a:r>
              <a:rPr lang="en-US" dirty="0" err="1" smtClean="0"/>
              <a:t>proj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Company.__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cName</a:t>
            </a:r>
            <a:r>
              <a:rPr lang="en-US" dirty="0" smtClean="0"/>
              <a:t>, </a:t>
            </a:r>
            <a:r>
              <a:rPr lang="en-US" dirty="0" err="1" smtClean="0"/>
              <a:t>proj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eName</a:t>
            </a:r>
            <a:r>
              <a:rPr lang="en-US" dirty="0" smtClean="0"/>
              <a:t>   # public member variable</a:t>
            </a:r>
          </a:p>
          <a:p>
            <a:pPr marL="0" indent="0">
              <a:buNone/>
            </a:pPr>
            <a:r>
              <a:rPr lang="en-US" dirty="0" smtClean="0"/>
              <a:t>        self.__</a:t>
            </a:r>
            <a:r>
              <a:rPr lang="en-US" dirty="0" err="1" smtClean="0"/>
              <a:t>sal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    # private member variable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show_sal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print("The review of  ",self.name," is ",self.__</a:t>
            </a:r>
            <a:r>
              <a:rPr lang="en-US" dirty="0" err="1" smtClean="0"/>
              <a:t>sal</a:t>
            </a:r>
            <a:r>
              <a:rPr lang="en-US" dirty="0" smtClean="0"/>
              <a:t>,)</a:t>
            </a:r>
          </a:p>
          <a:p>
            <a:pPr marL="0" indent="0">
              <a:buNone/>
            </a:pPr>
            <a:r>
              <a:rPr lang="en-US" dirty="0" smtClean="0"/>
              <a:t>c = Company("</a:t>
            </a:r>
            <a:r>
              <a:rPr lang="en-US" dirty="0" err="1" smtClean="0"/>
              <a:t>BroadWay</a:t>
            </a:r>
            <a:r>
              <a:rPr lang="en-US" dirty="0" smtClean="0"/>
              <a:t>", "Java")</a:t>
            </a:r>
          </a:p>
          <a:p>
            <a:pPr marL="0" indent="0">
              <a:buNone/>
            </a:pPr>
            <a:r>
              <a:rPr lang="en-US" dirty="0" smtClean="0"/>
              <a:t>e = </a:t>
            </a:r>
            <a:r>
              <a:rPr lang="en-US" dirty="0" err="1" smtClean="0"/>
              <a:t>Emp</a:t>
            </a:r>
            <a:r>
              <a:rPr lang="en-US" dirty="0" smtClean="0"/>
              <a:t>("Steve", 5, c.name, c._</a:t>
            </a:r>
            <a:r>
              <a:rPr lang="en-US" dirty="0" err="1" smtClean="0"/>
              <a:t>proj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print("Welcome to ", c.name)</a:t>
            </a:r>
          </a:p>
          <a:p>
            <a:pPr marL="0" indent="0">
              <a:buNone/>
            </a:pPr>
            <a:r>
              <a:rPr lang="en-US" dirty="0" smtClean="0"/>
              <a:t>print("Here ", e.name," learning ",e._</a:t>
            </a:r>
            <a:r>
              <a:rPr lang="en-US" dirty="0" err="1" smtClean="0"/>
              <a:t>proj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e.show_sal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capability of one class to derive or inherit the properties from some another class.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a code. We don’t have to write the same code again and again. Also, it allows us to add more features to a class without modifying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class B inherits from another class A, then all the subclasses of B would automatically inherit from class A.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being inherited from, also called base class.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that inherits from another class, also called derived class.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Parent class and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address, country):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Profile.__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country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print("Hello, welcome",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self.name,"from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"to 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Student("John", "USA", "Nepal")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x.hello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8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lavel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first: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method_first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print("</a:t>
            </a:r>
            <a:r>
              <a:rPr lang="en-US" dirty="0" err="1" smtClean="0"/>
              <a:t>class:first</a:t>
            </a:r>
            <a:r>
              <a:rPr lang="en-US" dirty="0" smtClean="0"/>
              <a:t> and </a:t>
            </a:r>
            <a:r>
              <a:rPr lang="en-US" dirty="0" err="1" smtClean="0"/>
              <a:t>method:method_first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second(first):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method_second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print("</a:t>
            </a:r>
            <a:r>
              <a:rPr lang="en-US" dirty="0" err="1" smtClean="0"/>
              <a:t>class:second</a:t>
            </a:r>
            <a:r>
              <a:rPr lang="en-US" dirty="0" smtClean="0"/>
              <a:t> and </a:t>
            </a:r>
            <a:r>
              <a:rPr lang="en-US" dirty="0" err="1" smtClean="0"/>
              <a:t>method:method_second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third(second):</a:t>
            </a:r>
          </a:p>
          <a:p>
            <a:pPr marL="0" indent="0">
              <a:buNone/>
            </a:pPr>
            <a:r>
              <a:rPr lang="en-US" dirty="0" smtClean="0"/>
              <a:t>   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Multi-Level inheritance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Python Inheri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627632"/>
            <a:ext cx="3374136" cy="38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7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Multi-Level inheritance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methodA</a:t>
            </a:r>
            <a:r>
              <a:rPr lang="en-US" dirty="0" smtClean="0"/>
              <a:t>(self):  </a:t>
            </a:r>
          </a:p>
          <a:p>
            <a:pPr marL="0" indent="0">
              <a:buNone/>
            </a:pPr>
            <a:r>
              <a:rPr lang="en-US" dirty="0" smtClean="0"/>
              <a:t>        print("This is class A")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class B(A):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methodB</a:t>
            </a:r>
            <a:r>
              <a:rPr lang="en-US" dirty="0" smtClean="0"/>
              <a:t>(self):  </a:t>
            </a:r>
          </a:p>
          <a:p>
            <a:pPr marL="0" indent="0">
              <a:buNone/>
            </a:pPr>
            <a:r>
              <a:rPr lang="en-US" dirty="0" smtClean="0"/>
              <a:t>        print("This is class B")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class C(B):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methodC</a:t>
            </a:r>
            <a:r>
              <a:rPr lang="en-US" dirty="0" smtClean="0"/>
              <a:t>(self):  </a:t>
            </a:r>
          </a:p>
          <a:p>
            <a:pPr marL="0" indent="0">
              <a:buNone/>
            </a:pPr>
            <a:r>
              <a:rPr lang="en-US" dirty="0" smtClean="0"/>
              <a:t>        print("This is class C") </a:t>
            </a:r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 smtClean="0"/>
              <a:t>= C()</a:t>
            </a:r>
          </a:p>
          <a:p>
            <a:pPr marL="0" indent="0">
              <a:buNone/>
            </a:pPr>
            <a:r>
              <a:rPr lang="en-US" dirty="0" err="1" smtClean="0"/>
              <a:t>z.methodC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z.methodB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z.methodA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811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class Person:  </a:t>
            </a:r>
            <a:br>
              <a:rPr lang="en-US" sz="1200" dirty="0" smtClean="0"/>
            </a:br>
            <a:r>
              <a:rPr lang="en-US" sz="1200" dirty="0" smtClean="0"/>
              <a:t>    #defining constructor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</a:t>
            </a:r>
            <a:r>
              <a:rPr lang="en-US" sz="1200" dirty="0" err="1" smtClean="0"/>
              <a:t>personName</a:t>
            </a:r>
            <a:r>
              <a:rPr lang="en-US" sz="1200" dirty="0" smtClean="0"/>
              <a:t>, </a:t>
            </a:r>
            <a:r>
              <a:rPr lang="en-US" sz="1200" dirty="0" err="1" smtClean="0"/>
              <a:t>personAge</a:t>
            </a:r>
            <a:r>
              <a:rPr lang="en-US" sz="1200" dirty="0" smtClean="0"/>
              <a:t>):  </a:t>
            </a:r>
            <a:br>
              <a:rPr lang="en-US" sz="1200" dirty="0" smtClean="0"/>
            </a:br>
            <a:r>
              <a:rPr lang="en-US" sz="1200" dirty="0" smtClean="0"/>
              <a:t>        self.name = </a:t>
            </a:r>
            <a:r>
              <a:rPr lang="en-US" sz="1200" dirty="0" err="1" smtClean="0"/>
              <a:t>personName</a:t>
            </a: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self.age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personAge</a:t>
            </a: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  #defining class methods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 smtClean="0"/>
              <a:t>showName</a:t>
            </a:r>
            <a:r>
              <a:rPr lang="en-US" sz="1200" dirty="0" smtClean="0"/>
              <a:t>(self):  </a:t>
            </a:r>
            <a:br>
              <a:rPr lang="en-US" sz="1200" dirty="0" smtClean="0"/>
            </a:br>
            <a:r>
              <a:rPr lang="en-US" sz="1200" dirty="0" smtClean="0"/>
              <a:t>        print(self.name)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 smtClean="0"/>
              <a:t>showAge</a:t>
            </a:r>
            <a:r>
              <a:rPr lang="en-US" sz="1200" dirty="0" smtClean="0"/>
              <a:t>(self):  </a:t>
            </a:r>
            <a:br>
              <a:rPr lang="en-US" sz="1200" dirty="0" smtClean="0"/>
            </a:br>
            <a:r>
              <a:rPr lang="en-US" sz="1200" dirty="0" smtClean="0"/>
              <a:t>        print(</a:t>
            </a:r>
            <a:r>
              <a:rPr lang="en-US" sz="1200" dirty="0" err="1" smtClean="0"/>
              <a:t>self.age</a:t>
            </a:r>
            <a:r>
              <a:rPr lang="en-US" sz="1200" dirty="0" smtClean="0"/>
              <a:t>)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class Student: # Person is the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</a:t>
            </a:r>
            <a:r>
              <a:rPr lang="en-US" sz="1200" dirty="0" err="1" smtClean="0"/>
              <a:t>studentId</a:t>
            </a:r>
            <a:r>
              <a:rPr lang="en-US" sz="1200" dirty="0" smtClean="0"/>
              <a:t>):  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self.studentId</a:t>
            </a:r>
            <a:r>
              <a:rPr lang="en-US" sz="1200" dirty="0" smtClean="0"/>
              <a:t> = </a:t>
            </a:r>
            <a:r>
              <a:rPr lang="en-US" sz="1200" dirty="0" err="1" smtClean="0"/>
              <a:t>studentId</a:t>
            </a: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 smtClean="0"/>
              <a:t>getId</a:t>
            </a:r>
            <a:r>
              <a:rPr lang="en-US" sz="1200" dirty="0" smtClean="0"/>
              <a:t>(self):  </a:t>
            </a:r>
            <a:br>
              <a:rPr lang="en-US" sz="1200" dirty="0" smtClean="0"/>
            </a:br>
            <a:r>
              <a:rPr lang="en-US" sz="1200" dirty="0" smtClean="0"/>
              <a:t>        return </a:t>
            </a:r>
            <a:r>
              <a:rPr lang="en-US" sz="1200" dirty="0" err="1" smtClean="0"/>
              <a:t>self.studentId</a:t>
            </a: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class Resident(Person, Student): # extends both Person and Student class  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def</a:t>
            </a:r>
            <a:r>
              <a:rPr lang="en-US" sz="1200" dirty="0" smtClean="0"/>
              <a:t> 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name, age, id):  </a:t>
            </a:r>
            <a:br>
              <a:rPr lang="en-US" sz="1200" dirty="0" smtClean="0"/>
            </a:br>
            <a:r>
              <a:rPr lang="en-US" sz="1200" dirty="0" smtClean="0"/>
              <a:t>        Person.__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name, age)  </a:t>
            </a:r>
            <a:br>
              <a:rPr lang="en-US" sz="1200" dirty="0" smtClean="0"/>
            </a:br>
            <a:r>
              <a:rPr lang="en-US" sz="1200" dirty="0" smtClean="0"/>
              <a:t>        Student.__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id)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  </a:t>
            </a:r>
            <a:br>
              <a:rPr lang="en-US" sz="1200" dirty="0" smtClean="0"/>
            </a:br>
            <a:r>
              <a:rPr lang="en-US" sz="1200" dirty="0" smtClean="0"/>
              <a:t># Create an object of the subclass  </a:t>
            </a:r>
            <a:br>
              <a:rPr lang="en-US" sz="1200" dirty="0" smtClean="0"/>
            </a:br>
            <a:r>
              <a:rPr lang="en-US" sz="1200" dirty="0" smtClean="0"/>
              <a:t>resident1 = Resident('Ram', 25, '2')  </a:t>
            </a:r>
            <a:br>
              <a:rPr lang="en-US" sz="1200" dirty="0" smtClean="0"/>
            </a:br>
            <a:r>
              <a:rPr lang="en-US" sz="1200" dirty="0" smtClean="0"/>
              <a:t>resident1.showName()  </a:t>
            </a:r>
            <a:br>
              <a:rPr lang="en-US" sz="1200" dirty="0" smtClean="0"/>
            </a:br>
            <a:r>
              <a:rPr lang="en-US" sz="1200" dirty="0" smtClean="0"/>
              <a:t>print(resident1.getId())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481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Multiple inheritance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Python Inheri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92" y="1673352"/>
            <a:ext cx="8659368" cy="40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1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900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Inheritance</vt:lpstr>
      <vt:lpstr>Inheritance</vt:lpstr>
      <vt:lpstr>Parent class and Child class</vt:lpstr>
      <vt:lpstr>Example:</vt:lpstr>
      <vt:lpstr>Multi lavel</vt:lpstr>
      <vt:lpstr>  Python Multi-Level inheritance  </vt:lpstr>
      <vt:lpstr>  Multi-Level inheritance  </vt:lpstr>
      <vt:lpstr>class Person:       #defining constructor       def __init__(self, personName, personAge):           self.name = personName           self.age = personAge          #defining class methods       def showName(self):           print(self.name)          def showAge(self):           print(self.age)         class Student: # Person is the       def __init__(self, studentId):           self.studentId = studentId          def getId(self):           return self.studentId         class Resident(Person, Student): # extends both Person and Student class       def __init__(self, name, age, id):           Person.__init__(self, name, age)           Student.__init__(self, id)         # Create an object of the subclass   resident1 = Resident('Ram', 25, '2')   resident1.showName()   print(resident1.getId()) </vt:lpstr>
      <vt:lpstr>  Python Multiple inheritance  </vt:lpstr>
      <vt:lpstr>Example</vt:lpstr>
      <vt:lpstr> Python - public, private and protected Access </vt:lpstr>
      <vt:lpstr>Public Attributes</vt:lpstr>
      <vt:lpstr>Protected Attributes</vt:lpstr>
      <vt:lpstr>Private Attributes</vt:lpstr>
      <vt:lpstr>Example…</vt:lpstr>
      <vt:lpstr>Examples…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Ayush Adhikari</dc:creator>
  <cp:lastModifiedBy>Ayush Adhikari</cp:lastModifiedBy>
  <cp:revision>17</cp:revision>
  <dcterms:created xsi:type="dcterms:W3CDTF">2019-06-27T13:41:36Z</dcterms:created>
  <dcterms:modified xsi:type="dcterms:W3CDTF">2019-11-10T07:47:51Z</dcterms:modified>
</cp:coreProperties>
</file>