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3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65FD-627E-4051-80E1-EFABCE5F900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1AB4-27BA-4033-901E-BBCE2442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9643"/>
          </a:xfrm>
        </p:spPr>
        <p:txBody>
          <a:bodyPr/>
          <a:lstStyle/>
          <a:p>
            <a:pPr algn="ctr"/>
            <a:r>
              <a:rPr lang="en-US" sz="8000" b="1" dirty="0"/>
              <a:t>Image Filtering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9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Canny Edge Detection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cv2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= cv2.imread(‘dog.jpg’,0)</a:t>
            </a:r>
          </a:p>
          <a:p>
            <a:pPr marL="0" indent="0">
              <a:buNone/>
            </a:pPr>
            <a:r>
              <a:rPr lang="en-US" dirty="0" smtClean="0"/>
              <a:t>edges = cv2.Canny(img,100,200)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(121),</a:t>
            </a:r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img,cmap</a:t>
            </a:r>
            <a:r>
              <a:rPr lang="en-US" dirty="0" smtClean="0"/>
              <a:t> = 'gray')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('Original Image'), </a:t>
            </a:r>
            <a:r>
              <a:rPr lang="en-US" dirty="0" err="1" smtClean="0"/>
              <a:t>plt.xticks</a:t>
            </a:r>
            <a:r>
              <a:rPr lang="en-US" dirty="0" smtClean="0"/>
              <a:t>([]), </a:t>
            </a:r>
            <a:r>
              <a:rPr lang="en-US" dirty="0" err="1" smtClean="0"/>
              <a:t>plt.yticks</a:t>
            </a:r>
            <a:r>
              <a:rPr lang="en-US" dirty="0" smtClean="0"/>
              <a:t>([])</a:t>
            </a:r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(122),</a:t>
            </a:r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edges,cmap</a:t>
            </a:r>
            <a:r>
              <a:rPr lang="en-US" dirty="0" smtClean="0"/>
              <a:t> = 'gray')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('Edge Image'), </a:t>
            </a:r>
            <a:r>
              <a:rPr lang="en-US" dirty="0" err="1" smtClean="0"/>
              <a:t>plt.xticks</a:t>
            </a:r>
            <a:r>
              <a:rPr lang="en-US" dirty="0" smtClean="0"/>
              <a:t>([]), </a:t>
            </a:r>
            <a:r>
              <a:rPr lang="en-US" dirty="0" err="1" smtClean="0"/>
              <a:t>plt.yticks</a:t>
            </a:r>
            <a:r>
              <a:rPr lang="en-US" dirty="0" smtClean="0"/>
              <a:t>([])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Image filtering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for one-dimensional signals, images also can be filtered with various low-pass filters (LPF), high-pass filters (HPF),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LPF</a:t>
            </a:r>
            <a:r>
              <a:rPr lang="en-US" dirty="0"/>
              <a:t> helps in removing noise, or blurring the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HPF</a:t>
            </a:r>
            <a:r>
              <a:rPr lang="en-US" dirty="0"/>
              <a:t> filters helps in finding edges in an </a:t>
            </a:r>
            <a:r>
              <a:rPr lang="en-US" dirty="0" smtClean="0"/>
              <a:t>image and sharpen the image.</a:t>
            </a:r>
          </a:p>
          <a:p>
            <a:pPr marL="0" indent="0">
              <a:buNone/>
            </a:pPr>
            <a:r>
              <a:rPr lang="en-US" b="1" dirty="0" smtClean="0"/>
              <a:t>Fourier Transform </a:t>
            </a:r>
            <a:r>
              <a:rPr lang="en-US" dirty="0" smtClean="0"/>
              <a:t>is used to make these filter by signal processing.</a:t>
            </a:r>
          </a:p>
          <a:p>
            <a:pPr marL="0" indent="0">
              <a:buNone/>
            </a:pPr>
            <a:r>
              <a:rPr lang="en-US" dirty="0" smtClean="0"/>
              <a:t>High </a:t>
            </a:r>
            <a:r>
              <a:rPr lang="en-US" dirty="0"/>
              <a:t>frequency image is one where the intensity changes a </a:t>
            </a:r>
            <a:r>
              <a:rPr lang="en-US" dirty="0" smtClean="0"/>
              <a:t>lot.</a:t>
            </a:r>
          </a:p>
          <a:p>
            <a:pPr marL="0" indent="0">
              <a:buNone/>
            </a:pPr>
            <a:r>
              <a:rPr lang="en-US" dirty="0" smtClean="0"/>
              <a:t>Low frequency </a:t>
            </a:r>
            <a:r>
              <a:rPr lang="en-US" dirty="0"/>
              <a:t>image is one where the </a:t>
            </a:r>
            <a:r>
              <a:rPr lang="en-US" dirty="0" smtClean="0"/>
              <a:t>intensity remains constant.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and low frequency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s3.amazonaws.com/video.udacity-data.com/topher/2018/April/5ad8ffce_screen-shot-2018-04-19-at-1.44.37-pm/screen-shot-2018-04-19-at-1.44.37-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1599248"/>
            <a:ext cx="7551802" cy="47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45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1499616"/>
            <a:ext cx="10131552" cy="4818887"/>
          </a:xfrm>
        </p:spPr>
      </p:pic>
    </p:spTree>
    <p:extLst>
      <p:ext uri="{BB962C8B-B14F-4D97-AF65-F5344CB8AC3E}">
        <p14:creationId xmlns:p14="http://schemas.microsoft.com/office/powerpoint/2010/main" val="1616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</a:t>
            </a:r>
            <a:r>
              <a:rPr lang="en-US" b="1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81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OpenCV</a:t>
            </a:r>
            <a:r>
              <a:rPr lang="en-US" dirty="0"/>
              <a:t> provides a function, </a:t>
            </a:r>
            <a:r>
              <a:rPr lang="en-US" b="1" dirty="0"/>
              <a:t>cv2.filter2D()</a:t>
            </a:r>
            <a:r>
              <a:rPr lang="en-US" dirty="0"/>
              <a:t>, to convolve a kernel with an image. As an example, we will try an averaging filter on an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Filtering with the above kernel results in the following being performed: for each pixel, a 5x5 window is centered on this pixel, all pixels falling within this window are summed up, and the result is then divided by 25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This equates to computing the average of the pixel values inside that window. This operation is performed for all the pixels in the image to produce the output filtered image.</a:t>
            </a:r>
          </a:p>
        </p:txBody>
      </p:sp>
    </p:spTree>
    <p:extLst>
      <p:ext uri="{BB962C8B-B14F-4D97-AF65-F5344CB8AC3E}">
        <p14:creationId xmlns:p14="http://schemas.microsoft.com/office/powerpoint/2010/main" val="206226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7059"/>
          </a:xfrm>
        </p:spPr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7" y="1819656"/>
            <a:ext cx="9499428" cy="4773168"/>
          </a:xfrm>
        </p:spPr>
      </p:pic>
    </p:spTree>
    <p:extLst>
      <p:ext uri="{BB962C8B-B14F-4D97-AF65-F5344CB8AC3E}">
        <p14:creationId xmlns:p14="http://schemas.microsoft.com/office/powerpoint/2010/main" val="337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Image </a:t>
            </a:r>
            <a:r>
              <a:rPr lang="en-US" b="1" dirty="0"/>
              <a:t>Blurring (Image Smoothing)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 blurring is achieved by convolving the image with a low-pass filter kernel.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It actually removes high frequency content (</a:t>
            </a:r>
            <a:r>
              <a:rPr lang="en-US" dirty="0" err="1"/>
              <a:t>e.g</a:t>
            </a:r>
            <a:r>
              <a:rPr lang="en-US" dirty="0"/>
              <a:t>: noise, edges) from the image resulting in edges being blurred when this is filter is applied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1. Averaging</a:t>
            </a:r>
          </a:p>
          <a:p>
            <a:pPr marL="0" indent="0">
              <a:buNone/>
            </a:pPr>
            <a:r>
              <a:rPr lang="en-US" b="1" dirty="0"/>
              <a:t>2. Gaussian Filtering</a:t>
            </a:r>
          </a:p>
          <a:p>
            <a:pPr marL="0" indent="0">
              <a:buNone/>
            </a:pPr>
            <a:r>
              <a:rPr lang="en-US" b="1" dirty="0"/>
              <a:t>3. Median Filtering</a:t>
            </a:r>
          </a:p>
          <a:p>
            <a:pPr marL="0" indent="0">
              <a:buNone/>
            </a:pPr>
            <a:r>
              <a:rPr lang="en-US" b="1" dirty="0"/>
              <a:t>4. Bilateral Filtering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0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1848152"/>
            <a:ext cx="10078934" cy="4662376"/>
          </a:xfrm>
        </p:spPr>
      </p:pic>
    </p:spTree>
    <p:extLst>
      <p:ext uri="{BB962C8B-B14F-4D97-AF65-F5344CB8AC3E}">
        <p14:creationId xmlns:p14="http://schemas.microsoft.com/office/powerpoint/2010/main" val="379031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Canny </a:t>
            </a:r>
            <a:r>
              <a:rPr lang="en-US" b="1" dirty="0"/>
              <a:t>Edge Detection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64" y="1042416"/>
            <a:ext cx="10515600" cy="51071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Noise Reduction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Finding </a:t>
            </a:r>
            <a:r>
              <a:rPr lang="en-US" b="1" dirty="0"/>
              <a:t>Intensity Gradient of the </a:t>
            </a:r>
            <a:r>
              <a:rPr lang="en-US" b="1" dirty="0" smtClean="0"/>
              <a:t>Image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Non-maximum Suppression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Hysteresis Thresholding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Image Filtering </vt:lpstr>
      <vt:lpstr>Image filtering</vt:lpstr>
      <vt:lpstr>High and low frequency </vt:lpstr>
      <vt:lpstr>Convolution</vt:lpstr>
      <vt:lpstr>2D Convolution</vt:lpstr>
      <vt:lpstr>Low pass filter</vt:lpstr>
      <vt:lpstr> Image Blurring (Image Smoothing) </vt:lpstr>
      <vt:lpstr>Gaussian Blur</vt:lpstr>
      <vt:lpstr> Canny Edge Detection </vt:lpstr>
      <vt:lpstr>Canny Edge Detection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Filtering </dc:title>
  <dc:creator>Ayush Adhikari</dc:creator>
  <cp:lastModifiedBy>Ayush Adhikari</cp:lastModifiedBy>
  <cp:revision>11</cp:revision>
  <dcterms:created xsi:type="dcterms:W3CDTF">2019-06-22T08:13:23Z</dcterms:created>
  <dcterms:modified xsi:type="dcterms:W3CDTF">2020-10-04T05:22:03Z</dcterms:modified>
</cp:coreProperties>
</file>