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1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AC48-1B12-4439-9CA5-92E1C1BD492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BCF-1BD0-4658-829D-16CCCE34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7075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OPEN CV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818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Affine Transformation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affine transformation, all parallel lines in the original image will still be parallel in the output </a:t>
            </a:r>
            <a:r>
              <a:rPr lang="en-US" dirty="0" smtClean="0"/>
              <a:t>image.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cv2.getAffineTransform</a:t>
            </a:r>
            <a:r>
              <a:rPr lang="en-US" dirty="0"/>
              <a:t> will create a 2x3 matrix which is to be passed to </a:t>
            </a:r>
            <a:r>
              <a:rPr lang="en-US" b="1" dirty="0"/>
              <a:t>cv2.warpAffine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92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/>
          <a:lstStyle/>
          <a:p>
            <a:r>
              <a:rPr lang="en-US" dirty="0" smtClean="0"/>
              <a:t>Open CV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OpenCV</a:t>
            </a:r>
            <a:r>
              <a:rPr lang="en-US" dirty="0"/>
              <a:t> is a cross-platform library using which we can develop real-time </a:t>
            </a:r>
            <a:r>
              <a:rPr lang="en-US" b="1" dirty="0"/>
              <a:t>computer vision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It mainly focuses on </a:t>
            </a:r>
            <a:r>
              <a:rPr lang="en-US" b="1" dirty="0"/>
              <a:t>image processing, </a:t>
            </a:r>
            <a:r>
              <a:rPr lang="en-US" b="1" dirty="0" smtClean="0"/>
              <a:t>computer </a:t>
            </a:r>
            <a:r>
              <a:rPr lang="en-US" b="1" dirty="0" err="1" smtClean="0"/>
              <a:t>vision,video</a:t>
            </a:r>
            <a:r>
              <a:rPr lang="en-US" b="1" dirty="0" smtClean="0"/>
              <a:t> </a:t>
            </a:r>
            <a:r>
              <a:rPr lang="en-US" b="1" dirty="0"/>
              <a:t>capture and analysis including features like face detection and object detection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OpenCV</a:t>
            </a:r>
            <a:r>
              <a:rPr lang="en-US" dirty="0"/>
              <a:t> was used on Stanley, the vehicle who </a:t>
            </a:r>
            <a:r>
              <a:rPr lang="en-US" b="1" dirty="0"/>
              <a:t>won 2005 DARPA Grand Challenge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>Currently </a:t>
            </a:r>
            <a:r>
              <a:rPr lang="en-US" dirty="0" err="1"/>
              <a:t>OpenCV</a:t>
            </a:r>
            <a:r>
              <a:rPr lang="en-US" dirty="0"/>
              <a:t> supports a wide variety of programming languages like </a:t>
            </a:r>
            <a:r>
              <a:rPr lang="en-US" b="1" dirty="0"/>
              <a:t>C++, Python, Java </a:t>
            </a:r>
            <a:r>
              <a:rPr lang="en-US" dirty="0" err="1"/>
              <a:t>etc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585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Computer </a:t>
            </a:r>
            <a:r>
              <a:rPr lang="en-US" dirty="0"/>
              <a:t>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Image Processing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focuses on image manipulation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Pattern Recognition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explains various techniques to classify </a:t>
            </a:r>
            <a:r>
              <a:rPr lang="en-US" dirty="0" smtClean="0"/>
              <a:t>patterns.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Photogrammetry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concerned with obtaining accurate measurements from images.</a:t>
            </a:r>
          </a:p>
        </p:txBody>
      </p:sp>
    </p:spTree>
    <p:extLst>
      <p:ext uri="{BB962C8B-B14F-4D97-AF65-F5344CB8AC3E}">
        <p14:creationId xmlns:p14="http://schemas.microsoft.com/office/powerpoint/2010/main" val="314230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Applications </a:t>
            </a:r>
            <a:r>
              <a:rPr lang="en-US" dirty="0"/>
              <a:t>of Computer 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r>
              <a:rPr lang="en-US" dirty="0"/>
              <a:t>Robotics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/>
              <a:t>Medicine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/>
              <a:t>Industrial Automation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/>
              <a:t>Industrial Automation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/>
              <a:t>Transportation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4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Open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pip install </a:t>
            </a:r>
            <a:r>
              <a:rPr lang="en-US" sz="6600" dirty="0" err="1" smtClean="0"/>
              <a:t>opencv</a:t>
            </a:r>
            <a:r>
              <a:rPr lang="en-US" sz="6600" dirty="0" smtClean="0"/>
              <a:t>-python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3501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dirty="0" smtClean="0"/>
              <a:t>Read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 smtClean="0"/>
              <a:t>v2.imread(&lt;</a:t>
            </a:r>
            <a:r>
              <a:rPr lang="en-US" dirty="0" err="1" smtClean="0"/>
              <a:t>image_name</a:t>
            </a:r>
            <a:r>
              <a:rPr lang="en-US" dirty="0" smtClean="0"/>
              <a:t>&gt;,flag)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1---</a:t>
            </a:r>
            <a:r>
              <a:rPr lang="en-US" dirty="0"/>
              <a:t>Loads a color </a:t>
            </a:r>
            <a:r>
              <a:rPr lang="en-US" dirty="0" smtClean="0"/>
              <a:t>image</a:t>
            </a:r>
          </a:p>
          <a:p>
            <a:pPr marL="0" indent="0">
              <a:buNone/>
            </a:pPr>
            <a:r>
              <a:rPr lang="en-US" dirty="0" smtClean="0"/>
              <a:t>O--</a:t>
            </a:r>
            <a:r>
              <a:rPr lang="en-US" dirty="0"/>
              <a:t>Loads image in grayscale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r>
              <a:rPr lang="en-US" dirty="0" smtClean="0"/>
              <a:t>-1--</a:t>
            </a:r>
            <a:r>
              <a:rPr lang="en-US" dirty="0"/>
              <a:t> Loads image as such including alpha channel</a:t>
            </a:r>
          </a:p>
        </p:txBody>
      </p:sp>
    </p:spTree>
    <p:extLst>
      <p:ext uri="{BB962C8B-B14F-4D97-AF65-F5344CB8AC3E}">
        <p14:creationId xmlns:p14="http://schemas.microsoft.com/office/powerpoint/2010/main" val="323808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Load and write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cv2</a:t>
            </a:r>
          </a:p>
          <a:p>
            <a:pPr marL="0" indent="0">
              <a:buNone/>
            </a:pPr>
            <a:r>
              <a:rPr lang="en-US" dirty="0" smtClean="0"/>
              <a:t># Load an color image in grayscale</a:t>
            </a:r>
          </a:p>
          <a:p>
            <a:pPr marL="0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 = cv2.imread('aayush.jpg',0)</a:t>
            </a:r>
          </a:p>
          <a:p>
            <a:pPr marL="0" indent="0">
              <a:buNone/>
            </a:pPr>
            <a:r>
              <a:rPr lang="en-US" dirty="0" smtClean="0"/>
              <a:t>cv2.imshow('image',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cv2.waitKey(0)</a:t>
            </a:r>
          </a:p>
          <a:p>
            <a:pPr marL="0" indent="0">
              <a:buNone/>
            </a:pPr>
            <a:r>
              <a:rPr lang="en-US" dirty="0" smtClean="0"/>
              <a:t>cv2.destroyAllWindows()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Write an image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v2.imwrite(‘aayush_copy.jpg’,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8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Geometric </a:t>
            </a:r>
            <a:r>
              <a:rPr lang="en-US" b="1" dirty="0"/>
              <a:t>Transformations of Images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Transformations:Open</a:t>
            </a:r>
            <a:r>
              <a:rPr lang="en-US" b="1" dirty="0" smtClean="0"/>
              <a:t> CV </a:t>
            </a:r>
            <a:r>
              <a:rPr lang="en-US" dirty="0" smtClean="0"/>
              <a:t>has two transformation functions</a:t>
            </a:r>
            <a:r>
              <a:rPr lang="en-US" dirty="0"/>
              <a:t>, </a:t>
            </a:r>
            <a:r>
              <a:rPr lang="en-US" b="1" dirty="0"/>
              <a:t>cv2.warpAffine</a:t>
            </a:r>
            <a:r>
              <a:rPr lang="en-US" dirty="0"/>
              <a:t> and </a:t>
            </a:r>
            <a:r>
              <a:rPr lang="en-US" b="1" dirty="0"/>
              <a:t>cv2.warpPerspective</a:t>
            </a:r>
            <a:r>
              <a:rPr lang="en-US" dirty="0"/>
              <a:t>, with which you can have all kinds of transformations. </a:t>
            </a:r>
            <a:r>
              <a:rPr lang="en-US" b="1" dirty="0"/>
              <a:t>cv2.warpAffine</a:t>
            </a:r>
            <a:r>
              <a:rPr lang="en-US" dirty="0"/>
              <a:t> takes a 2x3 transformation matrix while </a:t>
            </a:r>
            <a:r>
              <a:rPr lang="en-US" b="1" dirty="0"/>
              <a:t>cv2.warpPerspective</a:t>
            </a:r>
            <a:r>
              <a:rPr lang="en-US" dirty="0"/>
              <a:t> takes a 3x3 transformation matrix as input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Scaling</a:t>
            </a:r>
          </a:p>
          <a:p>
            <a:pPr marL="0" indent="0">
              <a:buNone/>
            </a:pPr>
            <a:r>
              <a:rPr lang="en-US" dirty="0" smtClean="0"/>
              <a:t>In Open CV preferable </a:t>
            </a:r>
            <a:r>
              <a:rPr lang="en-US" dirty="0"/>
              <a:t>interpolation methods are </a:t>
            </a:r>
            <a:r>
              <a:rPr lang="en-US" b="1" dirty="0"/>
              <a:t>cv2.INTER_AREA</a:t>
            </a:r>
            <a:r>
              <a:rPr lang="en-US" dirty="0"/>
              <a:t> for shrinking and </a:t>
            </a:r>
            <a:r>
              <a:rPr lang="en-US" b="1" dirty="0"/>
              <a:t>cv2.INTER_CUBIC</a:t>
            </a:r>
            <a:r>
              <a:rPr lang="en-US" dirty="0"/>
              <a:t> (slow) &amp; </a:t>
            </a:r>
            <a:r>
              <a:rPr lang="en-US" b="1" dirty="0"/>
              <a:t>cv2.INTER_LINEAR</a:t>
            </a:r>
            <a:r>
              <a:rPr lang="en-US" dirty="0"/>
              <a:t> for zooming. By default, interpolation method used is </a:t>
            </a:r>
            <a:r>
              <a:rPr lang="en-US" b="1" dirty="0"/>
              <a:t>cv2.INTER_LINEAR</a:t>
            </a:r>
            <a:r>
              <a:rPr lang="en-US" dirty="0"/>
              <a:t> for all resizing purposes.</a:t>
            </a:r>
          </a:p>
        </p:txBody>
      </p:sp>
    </p:spTree>
    <p:extLst>
      <p:ext uri="{BB962C8B-B14F-4D97-AF65-F5344CB8AC3E}">
        <p14:creationId xmlns:p14="http://schemas.microsoft.com/office/powerpoint/2010/main" val="212361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Translation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Translation is the shifting of object’s location. You can take make it into a </a:t>
            </a:r>
            <a:r>
              <a:rPr lang="en-US" dirty="0" err="1"/>
              <a:t>Numpy</a:t>
            </a:r>
            <a:r>
              <a:rPr lang="en-US" dirty="0"/>
              <a:t> array of type np.float32 and pass it into cv2.warpAffine() function.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Rotation</a:t>
            </a:r>
          </a:p>
          <a:p>
            <a:pPr marL="0" indent="0">
              <a:buNone/>
            </a:pPr>
            <a:r>
              <a:rPr lang="en-US" dirty="0" err="1"/>
              <a:t>OpenCV</a:t>
            </a:r>
            <a:r>
              <a:rPr lang="en-US" dirty="0"/>
              <a:t> provides scaled rotation with adjustable center of rotation so that you can rotate at any location </a:t>
            </a:r>
            <a:r>
              <a:rPr lang="en-US" dirty="0" smtClean="0"/>
              <a:t>we prefer.</a:t>
            </a:r>
          </a:p>
          <a:p>
            <a:pPr marL="0" indent="0">
              <a:buNone/>
            </a:pPr>
            <a:r>
              <a:rPr lang="en-US" dirty="0"/>
              <a:t>To find this transformation matrix, </a:t>
            </a:r>
            <a:r>
              <a:rPr lang="en-US" dirty="0" err="1"/>
              <a:t>OpenCV</a:t>
            </a:r>
            <a:r>
              <a:rPr lang="en-US" dirty="0"/>
              <a:t> provides a function, </a:t>
            </a:r>
            <a:r>
              <a:rPr lang="en-US" b="1" dirty="0"/>
              <a:t>cv2.getRotationMatrix2D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75699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190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OPEN CV</vt:lpstr>
      <vt:lpstr>Open CV</vt:lpstr>
      <vt:lpstr> Computer Vision </vt:lpstr>
      <vt:lpstr> Applications of Computer Vision </vt:lpstr>
      <vt:lpstr>Installing Open CV</vt:lpstr>
      <vt:lpstr>Read an image</vt:lpstr>
      <vt:lpstr>Load and write an image</vt:lpstr>
      <vt:lpstr> Geometric Transformations of Images </vt:lpstr>
      <vt:lpstr> Translation </vt:lpstr>
      <vt:lpstr>Affine Transformation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CV</dc:title>
  <dc:creator>Ayush Adhikari</dc:creator>
  <cp:lastModifiedBy>Ayush Adhikari</cp:lastModifiedBy>
  <cp:revision>14</cp:revision>
  <dcterms:created xsi:type="dcterms:W3CDTF">2019-06-22T05:10:22Z</dcterms:created>
  <dcterms:modified xsi:type="dcterms:W3CDTF">2019-11-11T09:30:39Z</dcterms:modified>
</cp:coreProperties>
</file>