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79D81-42C0-419B-919A-3EB7F460F24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FE5F-69B6-41D6-A16B-027EF74AB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urse_of_dimensionali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659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09722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Brute-force </a:t>
            </a:r>
            <a:r>
              <a:rPr lang="en-US" b="1" dirty="0"/>
              <a:t>approach: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</a:t>
            </a:r>
            <a:r>
              <a:rPr lang="en-US" b="1" dirty="0" smtClean="0"/>
              <a:t>have </a:t>
            </a:r>
            <a:r>
              <a:rPr lang="en-US" b="1" dirty="0"/>
              <a:t>to eliminate all other weights except for the one right at the bottom of the U-shape</a:t>
            </a:r>
            <a:r>
              <a:rPr lang="en-US" dirty="0"/>
              <a:t>, the one closest to 0</a:t>
            </a:r>
            <a:r>
              <a:rPr lang="en-US" dirty="0" smtClean="0"/>
              <a:t>.</a:t>
            </a:r>
          </a:p>
          <a:p>
            <a:r>
              <a:rPr lang="en-US" dirty="0"/>
              <a:t>The closer to 0, the lower the difference between output value and actual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could have an almost infinite amount of weights to adjust. Therefore a process of elimination would be like looking for the prettiest grain of sand on a beach</a:t>
            </a:r>
            <a:r>
              <a:rPr lang="en-US" dirty="0" smtClean="0"/>
              <a:t>.</a:t>
            </a:r>
          </a:p>
          <a:p>
            <a:r>
              <a:rPr lang="en-US" dirty="0"/>
              <a:t>This problem is known as the </a:t>
            </a:r>
            <a:r>
              <a:rPr lang="en-US" u="sng" dirty="0">
                <a:hlinkClick r:id="rId2"/>
              </a:rPr>
              <a:t>Curse of Dimensionality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51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/>
          <a:lstStyle/>
          <a:p>
            <a:r>
              <a:rPr lang="en-US" dirty="0"/>
              <a:t>Instead of going through every weight one at a time, and ticking every wrong weight off as </a:t>
            </a:r>
            <a:r>
              <a:rPr lang="en-US" dirty="0" smtClean="0"/>
              <a:t>we </a:t>
            </a:r>
            <a:r>
              <a:rPr lang="en-US" dirty="0"/>
              <a:t>go, </a:t>
            </a:r>
            <a:r>
              <a:rPr lang="en-US" b="1" dirty="0" smtClean="0"/>
              <a:t>we </a:t>
            </a:r>
            <a:r>
              <a:rPr lang="en-US" b="1" dirty="0"/>
              <a:t>instead look at the angle of the cost function </a:t>
            </a:r>
            <a:r>
              <a:rPr lang="en-US" b="1" dirty="0" smtClean="0"/>
              <a:t>line.</a:t>
            </a:r>
          </a:p>
          <a:p>
            <a:r>
              <a:rPr lang="en-US" dirty="0"/>
              <a:t>If the slope is negative, like it is from the highest red dot on the above line, that means </a:t>
            </a:r>
            <a:r>
              <a:rPr lang="en-US" dirty="0" smtClean="0"/>
              <a:t>we </a:t>
            </a:r>
            <a:r>
              <a:rPr lang="en-US" dirty="0"/>
              <a:t>must go downhill from there</a:t>
            </a:r>
            <a:r>
              <a:rPr lang="en-US" dirty="0" smtClean="0"/>
              <a:t>.</a:t>
            </a:r>
          </a:p>
          <a:p>
            <a:r>
              <a:rPr lang="en-US" dirty="0"/>
              <a:t>This eliminates a vast number of incorrect weights on the way down. It also reduces the time and effort spent on finding the right </a:t>
            </a:r>
            <a:r>
              <a:rPr lang="en-US" dirty="0" smtClean="0"/>
              <a:t>weight.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80" y="4168561"/>
            <a:ext cx="6568440" cy="24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7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b="1" dirty="0"/>
              <a:t>The Difference between Local and Global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45" y="1689553"/>
            <a:ext cx="9330880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9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US" b="1" dirty="0"/>
              <a:t>Stochastic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the Gradient Descent method, all the weights for all ten rows of data are </a:t>
            </a:r>
            <a:r>
              <a:rPr lang="en-US" b="1" dirty="0"/>
              <a:t>adjusted simultaneously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Gradient Descent </a:t>
            </a:r>
            <a:r>
              <a:rPr lang="en-US" dirty="0"/>
              <a:t>can take a little longer than the Stochastic method because with every adjustment, every piece of data has to be loaded up all over again</a:t>
            </a:r>
            <a:r>
              <a:rPr lang="en-US" dirty="0" smtClean="0"/>
              <a:t>.</a:t>
            </a:r>
          </a:p>
          <a:p>
            <a:r>
              <a:rPr lang="en-US" dirty="0"/>
              <a:t>With the Stochastic method, each weight is adjusted individually</a:t>
            </a:r>
            <a:r>
              <a:rPr lang="en-US" dirty="0" smtClean="0"/>
              <a:t>.</a:t>
            </a:r>
          </a:p>
          <a:p>
            <a:r>
              <a:rPr lang="en-US" dirty="0"/>
              <a:t>It also has much higher fluctuations, so on a non-convex graph it is more likely to find the global minimum rather than the local minimum</a:t>
            </a:r>
            <a:r>
              <a:rPr lang="en-US" dirty="0" smtClean="0"/>
              <a:t>.</a:t>
            </a:r>
          </a:p>
          <a:p>
            <a:r>
              <a:rPr lang="en-US" b="1" dirty="0"/>
              <a:t>The Stochastic method is a lighter algorithm and therefore faster</a:t>
            </a:r>
            <a:r>
              <a:rPr lang="en-US" dirty="0"/>
              <a:t> than its all-encompassing cousin</a:t>
            </a:r>
          </a:p>
        </p:txBody>
      </p:sp>
    </p:spTree>
    <p:extLst>
      <p:ext uri="{BB962C8B-B14F-4D97-AF65-F5344CB8AC3E}">
        <p14:creationId xmlns:p14="http://schemas.microsoft.com/office/powerpoint/2010/main" val="9631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 smtClean="0"/>
              <a:t>Working of Neural Network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2743"/>
            <a:ext cx="10515600" cy="45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32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649224"/>
            <a:ext cx="9930384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21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096136"/>
            <a:ext cx="10716768" cy="49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8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473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65125"/>
            <a:ext cx="7456170" cy="2787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85" y="3572890"/>
            <a:ext cx="7188899" cy="28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684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9849"/>
            <a:ext cx="10866120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Backpropagation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88" y="1261872"/>
            <a:ext cx="10588752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4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Backpropagation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592"/>
            <a:ext cx="10515600" cy="4869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1.Calculate </a:t>
            </a:r>
            <a:r>
              <a:rPr lang="en-US" b="1" dirty="0"/>
              <a:t>the </a:t>
            </a:r>
            <a:r>
              <a:rPr lang="en-US" b="1" dirty="0" smtClean="0"/>
              <a:t>error:</a:t>
            </a:r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far is your model output from the actual output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2.Minimum Error:</a:t>
            </a:r>
          </a:p>
          <a:p>
            <a:pPr marL="0" indent="0">
              <a:buNone/>
            </a:pPr>
            <a:r>
              <a:rPr lang="en-US" dirty="0"/>
              <a:t>Check whether the error is minimized or not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3.Update </a:t>
            </a:r>
            <a:r>
              <a:rPr lang="en-US" b="1" dirty="0"/>
              <a:t>the </a:t>
            </a:r>
            <a:r>
              <a:rPr lang="en-US" b="1" dirty="0" smtClean="0"/>
              <a:t>parameters:</a:t>
            </a:r>
          </a:p>
          <a:p>
            <a:pPr marL="0" indent="0">
              <a:buNone/>
            </a:pPr>
            <a:r>
              <a:rPr lang="en-US" dirty="0"/>
              <a:t>If the error is huge then, update the parameters (weights and biases). After that again check the error. Repeat the process until the error becomes minimum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4.Model </a:t>
            </a:r>
            <a:r>
              <a:rPr lang="en-US" b="1" dirty="0"/>
              <a:t>is ready to make a </a:t>
            </a:r>
            <a:r>
              <a:rPr lang="en-US" b="1" dirty="0" smtClean="0"/>
              <a:t>prediction:</a:t>
            </a:r>
          </a:p>
          <a:p>
            <a:pPr marL="0" indent="0">
              <a:buNone/>
            </a:pPr>
            <a:r>
              <a:rPr lang="en-US" dirty="0"/>
              <a:t> Once the error becomes minimum, you can feed some inputs to your model and it will produce the output.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US" b="1" dirty="0"/>
              <a:t>Two ways to adjust the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 B</a:t>
            </a:r>
            <a:r>
              <a:rPr lang="en-US" b="1" dirty="0" smtClean="0"/>
              <a:t>rute-force approach:</a:t>
            </a:r>
          </a:p>
          <a:p>
            <a:pPr marL="0" indent="0">
              <a:buNone/>
            </a:pPr>
            <a:r>
              <a:rPr lang="en-US" dirty="0"/>
              <a:t>This is far better suited to a single-layer feet-forward network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take </a:t>
            </a:r>
            <a:r>
              <a:rPr lang="en-US" dirty="0"/>
              <a:t>a number of possible weights. On a graph it looks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87" y="2876550"/>
            <a:ext cx="8248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212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Neural Network</vt:lpstr>
      <vt:lpstr>Working of Neural Network</vt:lpstr>
      <vt:lpstr> </vt:lpstr>
      <vt:lpstr> </vt:lpstr>
      <vt:lpstr> </vt:lpstr>
      <vt:lpstr> </vt:lpstr>
      <vt:lpstr> Backpropagation </vt:lpstr>
      <vt:lpstr> Backpropagation  </vt:lpstr>
      <vt:lpstr>Two ways to adjust the weights</vt:lpstr>
      <vt:lpstr> Brute-force approach: </vt:lpstr>
      <vt:lpstr>Gradient Descent</vt:lpstr>
      <vt:lpstr>The Difference between Local and Global</vt:lpstr>
      <vt:lpstr>Stochastic Gradient Descent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Neural Network</dc:title>
  <dc:creator>Ayush Adhikari</dc:creator>
  <cp:lastModifiedBy>Ayush Adhikari</cp:lastModifiedBy>
  <cp:revision>23</cp:revision>
  <dcterms:created xsi:type="dcterms:W3CDTF">2019-07-01T15:18:30Z</dcterms:created>
  <dcterms:modified xsi:type="dcterms:W3CDTF">2021-03-30T02:26:42Z</dcterms:modified>
</cp:coreProperties>
</file>