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A04E-7B3B-4C5A-A54D-A3BB0679FA47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60C-5587-4387-962C-F30CCEAB5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2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A04E-7B3B-4C5A-A54D-A3BB0679FA47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60C-5587-4387-962C-F30CCEAB5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9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A04E-7B3B-4C5A-A54D-A3BB0679FA47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60C-5587-4387-962C-F30CCEAB5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A04E-7B3B-4C5A-A54D-A3BB0679FA47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60C-5587-4387-962C-F30CCEAB5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9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A04E-7B3B-4C5A-A54D-A3BB0679FA47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60C-5587-4387-962C-F30CCEAB5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0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A04E-7B3B-4C5A-A54D-A3BB0679FA47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60C-5587-4387-962C-F30CCEAB5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38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A04E-7B3B-4C5A-A54D-A3BB0679FA47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60C-5587-4387-962C-F30CCEAB5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2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A04E-7B3B-4C5A-A54D-A3BB0679FA47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60C-5587-4387-962C-F30CCEAB5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9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A04E-7B3B-4C5A-A54D-A3BB0679FA47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60C-5587-4387-962C-F30CCEAB5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6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A04E-7B3B-4C5A-A54D-A3BB0679FA47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60C-5587-4387-962C-F30CCEAB5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5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A04E-7B3B-4C5A-A54D-A3BB0679FA47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60C-5587-4387-962C-F30CCEAB5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6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4A04E-7B3B-4C5A-A54D-A3BB0679FA47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260C-5587-4387-962C-F30CCEAB5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2015" y="615634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강사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7149690" y="3722257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프로그램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1071080" y="4180179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8244408" y="2999011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수강기간</a:t>
            </a:r>
            <a:endParaRPr lang="ko-KR" altLang="en-US" sz="1000" dirty="0"/>
          </a:p>
        </p:txBody>
      </p:sp>
      <p:sp>
        <p:nvSpPr>
          <p:cNvPr id="10" name="타원 9"/>
          <p:cNvSpPr/>
          <p:nvPr/>
        </p:nvSpPr>
        <p:spPr>
          <a:xfrm>
            <a:off x="8299650" y="5054289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강사명</a:t>
            </a:r>
            <a:endParaRPr lang="ko-KR" altLang="en-US" sz="1000" dirty="0"/>
          </a:p>
        </p:txBody>
      </p:sp>
      <p:sp>
        <p:nvSpPr>
          <p:cNvPr id="11" name="타원 10"/>
          <p:cNvSpPr/>
          <p:nvPr/>
        </p:nvSpPr>
        <p:spPr>
          <a:xfrm>
            <a:off x="8270116" y="4509961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수강료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8288633" y="3960074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요일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7501068" y="5880728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강좌</a:t>
            </a:r>
            <a:r>
              <a:rPr lang="ko-KR" altLang="en-US" sz="1000" dirty="0" err="1"/>
              <a:t>명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7496545" y="4838265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장소</a:t>
            </a: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81182" y="3234089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나이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61184" y="3748131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17" name="타원 16"/>
          <p:cNvSpPr/>
          <p:nvPr/>
        </p:nvSpPr>
        <p:spPr>
          <a:xfrm>
            <a:off x="68685" y="4252187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accent6"/>
                </a:solidFill>
              </a:rPr>
              <a:t>회원코드</a:t>
            </a:r>
            <a:endParaRPr lang="ko-KR" altLang="en-US" sz="1000" u="sng" dirty="0">
              <a:solidFill>
                <a:schemeClr val="accent6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270116" y="3456726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문의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전화번</a:t>
            </a:r>
            <a:r>
              <a:rPr lang="ko-KR" altLang="en-US" sz="1000" dirty="0"/>
              <a:t>호</a:t>
            </a:r>
          </a:p>
        </p:txBody>
      </p:sp>
      <p:sp>
        <p:nvSpPr>
          <p:cNvPr id="19" name="타원 18"/>
          <p:cNvSpPr/>
          <p:nvPr/>
        </p:nvSpPr>
        <p:spPr>
          <a:xfrm>
            <a:off x="7512222" y="5378956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분류</a:t>
            </a:r>
            <a:endParaRPr lang="ko-KR" altLang="en-US" sz="1000" dirty="0"/>
          </a:p>
        </p:txBody>
      </p:sp>
      <p:sp>
        <p:nvSpPr>
          <p:cNvPr id="20" name="타원 19"/>
          <p:cNvSpPr/>
          <p:nvPr/>
        </p:nvSpPr>
        <p:spPr>
          <a:xfrm>
            <a:off x="207848" y="1277144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인증여부</a:t>
            </a:r>
            <a:endParaRPr lang="ko-KR" altLang="en-US" sz="1000" dirty="0"/>
          </a:p>
        </p:txBody>
      </p:sp>
      <p:sp>
        <p:nvSpPr>
          <p:cNvPr id="21" name="타원 20"/>
          <p:cNvSpPr/>
          <p:nvPr/>
        </p:nvSpPr>
        <p:spPr>
          <a:xfrm>
            <a:off x="155208" y="2718764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관심분야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3813413" y="4320265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등록여부</a:t>
            </a:r>
            <a:endParaRPr lang="ko-KR" altLang="en-US" sz="1000" dirty="0"/>
          </a:p>
        </p:txBody>
      </p:sp>
      <p:sp>
        <p:nvSpPr>
          <p:cNvPr id="23" name="타원 22"/>
          <p:cNvSpPr/>
          <p:nvPr/>
        </p:nvSpPr>
        <p:spPr>
          <a:xfrm>
            <a:off x="858657" y="3748131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주소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858657" y="3269593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성별</a:t>
            </a:r>
            <a:endParaRPr lang="ko-KR" altLang="en-US" sz="1000" dirty="0"/>
          </a:p>
        </p:txBody>
      </p:sp>
      <p:sp>
        <p:nvSpPr>
          <p:cNvPr id="25" name="타원 24"/>
          <p:cNvSpPr/>
          <p:nvPr/>
        </p:nvSpPr>
        <p:spPr>
          <a:xfrm>
            <a:off x="215516" y="759650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분야</a:t>
            </a:r>
            <a:endParaRPr lang="ko-KR" altLang="en-US" sz="1000" dirty="0"/>
          </a:p>
        </p:txBody>
      </p:sp>
      <p:sp>
        <p:nvSpPr>
          <p:cNvPr id="26" name="타원 25"/>
          <p:cNvSpPr/>
          <p:nvPr/>
        </p:nvSpPr>
        <p:spPr>
          <a:xfrm>
            <a:off x="215516" y="260648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accent6"/>
                </a:solidFill>
              </a:rPr>
              <a:t>강사코드</a:t>
            </a:r>
            <a:endParaRPr lang="ko-KR" altLang="en-US" sz="1000" u="sng" dirty="0">
              <a:solidFill>
                <a:schemeClr val="accent6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444298" y="4322532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accent6"/>
                </a:solidFill>
              </a:rPr>
              <a:t>프로그램</a:t>
            </a:r>
            <a:endParaRPr lang="en-US" altLang="ko-KR" sz="1000" u="sng" dirty="0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1000" u="sng" dirty="0" smtClean="0">
                <a:solidFill>
                  <a:schemeClr val="accent6"/>
                </a:solidFill>
              </a:rPr>
              <a:t>코</a:t>
            </a:r>
            <a:r>
              <a:rPr lang="ko-KR" altLang="en-US" sz="1000" u="sng" dirty="0">
                <a:solidFill>
                  <a:schemeClr val="accent6"/>
                </a:solidFill>
              </a:rPr>
              <a:t>드</a:t>
            </a:r>
          </a:p>
        </p:txBody>
      </p:sp>
      <p:sp>
        <p:nvSpPr>
          <p:cNvPr id="30" name="타원 29"/>
          <p:cNvSpPr/>
          <p:nvPr/>
        </p:nvSpPr>
        <p:spPr>
          <a:xfrm>
            <a:off x="8299787" y="6119471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참여인</a:t>
            </a:r>
            <a:r>
              <a:rPr lang="ko-KR" altLang="en-US" sz="1000" dirty="0"/>
              <a:t>원</a:t>
            </a:r>
          </a:p>
        </p:txBody>
      </p:sp>
      <p:sp>
        <p:nvSpPr>
          <p:cNvPr id="31" name="타원 30"/>
          <p:cNvSpPr/>
          <p:nvPr/>
        </p:nvSpPr>
        <p:spPr>
          <a:xfrm>
            <a:off x="8288633" y="5609184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제한인원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775786" y="615634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분야</a:t>
            </a:r>
            <a:endParaRPr lang="ko-KR" altLang="en-US" sz="1000" dirty="0"/>
          </a:p>
        </p:txBody>
      </p:sp>
      <p:sp>
        <p:nvSpPr>
          <p:cNvPr id="34" name="순서도: 판단 33"/>
          <p:cNvSpPr/>
          <p:nvPr/>
        </p:nvSpPr>
        <p:spPr>
          <a:xfrm>
            <a:off x="3331680" y="4752313"/>
            <a:ext cx="944488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  <p:cxnSp>
        <p:nvCxnSpPr>
          <p:cNvPr id="36" name="직선 연결선 35"/>
          <p:cNvCxnSpPr>
            <a:stCxn id="7" idx="3"/>
            <a:endCxn id="34" idx="1"/>
          </p:cNvCxnSpPr>
          <p:nvPr/>
        </p:nvCxnSpPr>
        <p:spPr>
          <a:xfrm>
            <a:off x="1935176" y="4468211"/>
            <a:ext cx="1396504" cy="53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3"/>
            <a:endCxn id="6" idx="1"/>
          </p:cNvCxnSpPr>
          <p:nvPr/>
        </p:nvCxnSpPr>
        <p:spPr>
          <a:xfrm flipV="1">
            <a:off x="4276168" y="4010289"/>
            <a:ext cx="2873522" cy="99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7829325" y="1297932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917634" y="4322532"/>
            <a:ext cx="82809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accent6"/>
                </a:solidFill>
              </a:rPr>
              <a:t>등록</a:t>
            </a:r>
            <a:endParaRPr lang="en-US" altLang="ko-KR" sz="1000" u="sng" dirty="0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1000" u="sng" dirty="0" smtClean="0">
                <a:solidFill>
                  <a:schemeClr val="accent6"/>
                </a:solidFill>
              </a:rPr>
              <a:t>번호</a:t>
            </a:r>
            <a:endParaRPr lang="ko-KR" altLang="en-US" sz="1000" u="sng" dirty="0">
              <a:solidFill>
                <a:schemeClr val="accent6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790931" y="773088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분야명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7790931" y="261398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accent6"/>
                </a:solidFill>
              </a:rPr>
              <a:t>분야코드</a:t>
            </a:r>
            <a:endParaRPr lang="ko-KR" altLang="en-US" sz="1000" u="sng" dirty="0">
              <a:solidFill>
                <a:schemeClr val="accent6"/>
              </a:solidFill>
            </a:endParaRPr>
          </a:p>
        </p:txBody>
      </p:sp>
      <p:sp>
        <p:nvSpPr>
          <p:cNvPr id="52" name="순서도: 판단 51"/>
          <p:cNvSpPr/>
          <p:nvPr/>
        </p:nvSpPr>
        <p:spPr>
          <a:xfrm>
            <a:off x="6675782" y="1918526"/>
            <a:ext cx="1066383" cy="7461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소속</a:t>
            </a:r>
            <a:endParaRPr lang="ko-KR" altLang="en-US" sz="1000" dirty="0"/>
          </a:p>
        </p:txBody>
      </p:sp>
      <p:cxnSp>
        <p:nvCxnSpPr>
          <p:cNvPr id="54" name="직선 연결선 53"/>
          <p:cNvCxnSpPr>
            <a:stCxn id="52" idx="2"/>
            <a:endCxn id="6" idx="0"/>
          </p:cNvCxnSpPr>
          <p:nvPr/>
        </p:nvCxnSpPr>
        <p:spPr>
          <a:xfrm>
            <a:off x="7208974" y="2664674"/>
            <a:ext cx="372764" cy="1057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3" idx="2"/>
            <a:endCxn id="52" idx="0"/>
          </p:cNvCxnSpPr>
          <p:nvPr/>
        </p:nvCxnSpPr>
        <p:spPr>
          <a:xfrm>
            <a:off x="7207834" y="1191698"/>
            <a:ext cx="1140" cy="72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판단 62"/>
          <p:cNvSpPr/>
          <p:nvPr/>
        </p:nvSpPr>
        <p:spPr>
          <a:xfrm>
            <a:off x="3860022" y="2974702"/>
            <a:ext cx="973112" cy="5187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담당</a:t>
            </a:r>
            <a:endParaRPr lang="ko-KR" altLang="en-US" sz="1000" dirty="0"/>
          </a:p>
        </p:txBody>
      </p:sp>
      <p:cxnSp>
        <p:nvCxnSpPr>
          <p:cNvPr id="65" name="직선 연결선 64"/>
          <p:cNvCxnSpPr>
            <a:stCxn id="4" idx="2"/>
            <a:endCxn id="63" idx="0"/>
          </p:cNvCxnSpPr>
          <p:nvPr/>
        </p:nvCxnSpPr>
        <p:spPr>
          <a:xfrm>
            <a:off x="1544063" y="1191698"/>
            <a:ext cx="2802515" cy="178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3" idx="2"/>
            <a:endCxn id="6" idx="1"/>
          </p:cNvCxnSpPr>
          <p:nvPr/>
        </p:nvCxnSpPr>
        <p:spPr>
          <a:xfrm>
            <a:off x="4346578" y="3493475"/>
            <a:ext cx="2803112" cy="51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판단 83"/>
          <p:cNvSpPr/>
          <p:nvPr/>
        </p:nvSpPr>
        <p:spPr>
          <a:xfrm>
            <a:off x="3819870" y="615634"/>
            <a:ext cx="1089332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분야</a:t>
            </a:r>
            <a:endParaRPr lang="ko-KR" altLang="en-US" sz="1000" dirty="0"/>
          </a:p>
        </p:txBody>
      </p:sp>
      <p:cxnSp>
        <p:nvCxnSpPr>
          <p:cNvPr id="86" name="직선 연결선 85"/>
          <p:cNvCxnSpPr>
            <a:stCxn id="4" idx="3"/>
            <a:endCxn id="84" idx="1"/>
          </p:cNvCxnSpPr>
          <p:nvPr/>
        </p:nvCxnSpPr>
        <p:spPr>
          <a:xfrm>
            <a:off x="1976111" y="903666"/>
            <a:ext cx="18437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4" idx="3"/>
            <a:endCxn id="33" idx="1"/>
          </p:cNvCxnSpPr>
          <p:nvPr/>
        </p:nvCxnSpPr>
        <p:spPr>
          <a:xfrm>
            <a:off x="4909202" y="903666"/>
            <a:ext cx="186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순서도: 판단 115"/>
          <p:cNvSpPr/>
          <p:nvPr/>
        </p:nvSpPr>
        <p:spPr>
          <a:xfrm>
            <a:off x="999397" y="1994728"/>
            <a:ext cx="1089332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포함</a:t>
            </a:r>
            <a:endParaRPr lang="en-US" altLang="ko-KR" sz="1000" dirty="0" smtClean="0"/>
          </a:p>
        </p:txBody>
      </p:sp>
      <p:cxnSp>
        <p:nvCxnSpPr>
          <p:cNvPr id="118" name="직선 연결선 117"/>
          <p:cNvCxnSpPr>
            <a:stCxn id="116" idx="0"/>
            <a:endCxn id="4" idx="2"/>
          </p:cNvCxnSpPr>
          <p:nvPr/>
        </p:nvCxnSpPr>
        <p:spPr>
          <a:xfrm flipV="1">
            <a:off x="1544063" y="1191698"/>
            <a:ext cx="0" cy="80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6" idx="2"/>
            <a:endCxn id="7" idx="0"/>
          </p:cNvCxnSpPr>
          <p:nvPr/>
        </p:nvCxnSpPr>
        <p:spPr>
          <a:xfrm flipH="1">
            <a:off x="1503128" y="2570792"/>
            <a:ext cx="40935" cy="160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4491226" y="1942263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강사</a:t>
            </a:r>
            <a:endParaRPr lang="ko-KR" altLang="en-US" sz="1000" dirty="0"/>
          </a:p>
        </p:txBody>
      </p:sp>
      <p:sp>
        <p:nvSpPr>
          <p:cNvPr id="134" name="직사각형 133"/>
          <p:cNvSpPr/>
          <p:nvPr/>
        </p:nvSpPr>
        <p:spPr>
          <a:xfrm>
            <a:off x="4477154" y="1929555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강사</a:t>
            </a:r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4408083" y="1866719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강사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4408083" y="1866719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강사</a:t>
            </a:r>
            <a:endParaRPr lang="ko-KR" altLang="en-US" sz="1000" dirty="0"/>
          </a:p>
        </p:txBody>
      </p:sp>
      <p:sp>
        <p:nvSpPr>
          <p:cNvPr id="149" name="순서도: 판단 148"/>
          <p:cNvSpPr/>
          <p:nvPr/>
        </p:nvSpPr>
        <p:spPr>
          <a:xfrm>
            <a:off x="3851699" y="5615415"/>
            <a:ext cx="1094405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수강후기</a:t>
            </a:r>
            <a:endParaRPr lang="ko-KR" altLang="en-US" sz="1000" dirty="0"/>
          </a:p>
        </p:txBody>
      </p:sp>
      <p:cxnSp>
        <p:nvCxnSpPr>
          <p:cNvPr id="151" name="직선 연결선 150"/>
          <p:cNvCxnSpPr>
            <a:stCxn id="7" idx="2"/>
            <a:endCxn id="149" idx="1"/>
          </p:cNvCxnSpPr>
          <p:nvPr/>
        </p:nvCxnSpPr>
        <p:spPr>
          <a:xfrm>
            <a:off x="1503128" y="4756243"/>
            <a:ext cx="2348571" cy="111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149" idx="3"/>
            <a:endCxn id="6" idx="2"/>
          </p:cNvCxnSpPr>
          <p:nvPr/>
        </p:nvCxnSpPr>
        <p:spPr>
          <a:xfrm flipV="1">
            <a:off x="4946104" y="4298321"/>
            <a:ext cx="2635634" cy="1569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4444087" y="6160697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159" name="타원 158"/>
          <p:cNvSpPr/>
          <p:nvPr/>
        </p:nvSpPr>
        <p:spPr>
          <a:xfrm>
            <a:off x="3531897" y="6172057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</a:t>
            </a:r>
            <a:r>
              <a:rPr lang="ko-KR" altLang="en-US" sz="1000" dirty="0"/>
              <a:t>목</a:t>
            </a:r>
          </a:p>
        </p:txBody>
      </p:sp>
      <p:sp>
        <p:nvSpPr>
          <p:cNvPr id="160" name="타원 159"/>
          <p:cNvSpPr/>
          <p:nvPr/>
        </p:nvSpPr>
        <p:spPr>
          <a:xfrm>
            <a:off x="2659445" y="6172057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수강후기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161" name="타원 160"/>
          <p:cNvSpPr/>
          <p:nvPr/>
        </p:nvSpPr>
        <p:spPr>
          <a:xfrm>
            <a:off x="7512222" y="6379902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모집상태</a:t>
            </a:r>
            <a:endParaRPr lang="ko-KR" altLang="en-US" sz="1000" dirty="0"/>
          </a:p>
        </p:txBody>
      </p:sp>
      <p:sp>
        <p:nvSpPr>
          <p:cNvPr id="162" name="타원 161"/>
          <p:cNvSpPr/>
          <p:nvPr/>
        </p:nvSpPr>
        <p:spPr>
          <a:xfrm>
            <a:off x="5298598" y="6162300"/>
            <a:ext cx="85757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429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48</Words>
  <Application>Microsoft Office PowerPoint</Application>
  <PresentationFormat>화면 슬라이드 쇼(4:3)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18</cp:revision>
  <dcterms:created xsi:type="dcterms:W3CDTF">2019-05-02T00:29:50Z</dcterms:created>
  <dcterms:modified xsi:type="dcterms:W3CDTF">2019-05-03T03:28:02Z</dcterms:modified>
</cp:coreProperties>
</file>