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5" autoAdjust="0"/>
    <p:restoredTop sz="94428" autoAdjust="0"/>
  </p:normalViewPr>
  <p:slideViewPr>
    <p:cSldViewPr>
      <p:cViewPr>
        <p:scale>
          <a:sx n="66" d="100"/>
          <a:sy n="66" d="100"/>
        </p:scale>
        <p:origin x="-1746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0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75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4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0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5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1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5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7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5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F1E7-80AE-4791-8F30-01301BB0555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4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F1E7-80AE-4791-8F30-01301BB0555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E925-13D9-41C9-AC96-480510B35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86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8909045" y="523000"/>
            <a:ext cx="891662" cy="399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파일명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534765" y="1462373"/>
            <a:ext cx="1106422" cy="875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3079282" y="1139212"/>
            <a:ext cx="8967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게시물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번호</a:t>
            </a:r>
            <a:endParaRPr lang="ko-KR" altLang="en-US" sz="1000" u="sng" dirty="0"/>
          </a:p>
        </p:txBody>
      </p:sp>
      <p:sp>
        <p:nvSpPr>
          <p:cNvPr id="8" name="타원 7"/>
          <p:cNvSpPr/>
          <p:nvPr/>
        </p:nvSpPr>
        <p:spPr>
          <a:xfrm>
            <a:off x="3030884" y="780253"/>
            <a:ext cx="920306" cy="35895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E-mail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3066092" y="515902"/>
            <a:ext cx="923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타입</a:t>
            </a:r>
            <a:endParaRPr lang="ko-KR" altLang="en-US" sz="1000" dirty="0"/>
          </a:p>
        </p:txBody>
      </p:sp>
      <p:sp>
        <p:nvSpPr>
          <p:cNvPr id="10" name="타원 9"/>
          <p:cNvSpPr/>
          <p:nvPr/>
        </p:nvSpPr>
        <p:spPr>
          <a:xfrm>
            <a:off x="3174725" y="239707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11" name="타원 10"/>
          <p:cNvSpPr/>
          <p:nvPr/>
        </p:nvSpPr>
        <p:spPr>
          <a:xfrm>
            <a:off x="4020222" y="1104949"/>
            <a:ext cx="89396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12" name="타원 11"/>
          <p:cNvSpPr/>
          <p:nvPr/>
        </p:nvSpPr>
        <p:spPr>
          <a:xfrm>
            <a:off x="4037669" y="473286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조회수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3924679" y="161003"/>
            <a:ext cx="90149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공감수</a:t>
            </a:r>
            <a:endParaRPr lang="ko-KR" altLang="en-US" sz="1000" dirty="0"/>
          </a:p>
        </p:txBody>
      </p:sp>
      <p:sp>
        <p:nvSpPr>
          <p:cNvPr id="14" name="타원 13"/>
          <p:cNvSpPr/>
          <p:nvPr/>
        </p:nvSpPr>
        <p:spPr>
          <a:xfrm>
            <a:off x="3167595" y="-48325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15" name="타원 14"/>
          <p:cNvSpPr/>
          <p:nvPr/>
        </p:nvSpPr>
        <p:spPr>
          <a:xfrm>
            <a:off x="3962191" y="795963"/>
            <a:ext cx="8491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댓글수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7651783" y="-249831"/>
            <a:ext cx="1171236" cy="52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첨부파일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17" name="타원 16"/>
          <p:cNvSpPr/>
          <p:nvPr/>
        </p:nvSpPr>
        <p:spPr>
          <a:xfrm>
            <a:off x="8886280" y="-554693"/>
            <a:ext cx="790449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첨부번호</a:t>
            </a:r>
            <a:endParaRPr lang="ko-KR" altLang="en-US" sz="1000" u="sng" dirty="0"/>
          </a:p>
        </p:txBody>
      </p:sp>
      <p:sp>
        <p:nvSpPr>
          <p:cNvPr id="18" name="타원 17"/>
          <p:cNvSpPr/>
          <p:nvPr/>
        </p:nvSpPr>
        <p:spPr>
          <a:xfrm>
            <a:off x="8909045" y="-245476"/>
            <a:ext cx="864096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게시물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번호</a:t>
            </a:r>
            <a:endParaRPr lang="ko-KR" altLang="en-US" sz="1000" u="sng" dirty="0"/>
          </a:p>
        </p:txBody>
      </p:sp>
      <p:sp>
        <p:nvSpPr>
          <p:cNvPr id="19" name="타원 18"/>
          <p:cNvSpPr/>
          <p:nvPr/>
        </p:nvSpPr>
        <p:spPr>
          <a:xfrm>
            <a:off x="2879892" y="-336357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답변상태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-2436930" y="179513"/>
            <a:ext cx="920679" cy="61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분야</a:t>
            </a:r>
            <a:r>
              <a:rPr lang="en-US" altLang="ko-KR" sz="1000" dirty="0"/>
              <a:t>T</a:t>
            </a:r>
            <a:endParaRPr lang="ko-KR" altLang="en-US" sz="1000" dirty="0"/>
          </a:p>
        </p:txBody>
      </p:sp>
      <p:sp>
        <p:nvSpPr>
          <p:cNvPr id="22" name="타원 21"/>
          <p:cNvSpPr/>
          <p:nvPr/>
        </p:nvSpPr>
        <p:spPr>
          <a:xfrm>
            <a:off x="-3295771" y="172803"/>
            <a:ext cx="72008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분야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번호</a:t>
            </a:r>
            <a:endParaRPr lang="ko-KR" altLang="en-US" sz="1000" u="sng" dirty="0"/>
          </a:p>
        </p:txBody>
      </p:sp>
      <p:sp>
        <p:nvSpPr>
          <p:cNvPr id="23" name="타원 22"/>
          <p:cNvSpPr/>
          <p:nvPr/>
        </p:nvSpPr>
        <p:spPr>
          <a:xfrm>
            <a:off x="-3295771" y="498285"/>
            <a:ext cx="878131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분야명</a:t>
            </a:r>
            <a:endParaRPr lang="ko-KR" altLang="en-US" sz="1000" dirty="0"/>
          </a:p>
        </p:txBody>
      </p:sp>
      <p:sp>
        <p:nvSpPr>
          <p:cNvPr id="25" name="다이아몬드 24"/>
          <p:cNvSpPr/>
          <p:nvPr/>
        </p:nvSpPr>
        <p:spPr>
          <a:xfrm>
            <a:off x="166469" y="595163"/>
            <a:ext cx="1152128" cy="4034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관련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분야</a:t>
            </a:r>
            <a:endParaRPr lang="ko-KR" altLang="en-US" sz="1000" dirty="0"/>
          </a:p>
        </p:txBody>
      </p:sp>
      <p:cxnSp>
        <p:nvCxnSpPr>
          <p:cNvPr id="27" name="직선 연결선 26"/>
          <p:cNvCxnSpPr>
            <a:stCxn id="21" idx="3"/>
            <a:endCxn id="25" idx="1"/>
          </p:cNvCxnSpPr>
          <p:nvPr/>
        </p:nvCxnSpPr>
        <p:spPr>
          <a:xfrm>
            <a:off x="-1516251" y="487738"/>
            <a:ext cx="1682720" cy="3091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5" idx="3"/>
            <a:endCxn id="6" idx="1"/>
          </p:cNvCxnSpPr>
          <p:nvPr/>
        </p:nvCxnSpPr>
        <p:spPr>
          <a:xfrm>
            <a:off x="1318597" y="796865"/>
            <a:ext cx="2216168" cy="11032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-2493307" y="1751056"/>
            <a:ext cx="648072" cy="689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VS</a:t>
            </a:r>
            <a:r>
              <a:rPr lang="ko-KR" altLang="en-US" sz="1000" dirty="0" smtClean="0"/>
              <a:t>형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4" name="타원 43"/>
          <p:cNvSpPr/>
          <p:nvPr/>
        </p:nvSpPr>
        <p:spPr>
          <a:xfrm>
            <a:off x="-3576613" y="1874352"/>
            <a:ext cx="975391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찬 </a:t>
            </a:r>
            <a:r>
              <a:rPr lang="en-US" altLang="ko-KR" sz="1000" dirty="0" smtClean="0"/>
              <a:t>or </a:t>
            </a:r>
            <a:r>
              <a:rPr lang="ko-KR" altLang="en-US" sz="1000" dirty="0" smtClean="0"/>
              <a:t>반</a:t>
            </a:r>
            <a:endParaRPr lang="ko-KR" altLang="en-US" sz="1000" dirty="0"/>
          </a:p>
        </p:txBody>
      </p:sp>
      <p:sp>
        <p:nvSpPr>
          <p:cNvPr id="45" name="타원 44"/>
          <p:cNvSpPr/>
          <p:nvPr/>
        </p:nvSpPr>
        <p:spPr>
          <a:xfrm>
            <a:off x="-3590851" y="1586320"/>
            <a:ext cx="964203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</a:p>
        </p:txBody>
      </p:sp>
      <p:sp>
        <p:nvSpPr>
          <p:cNvPr id="46" name="타원 45"/>
          <p:cNvSpPr/>
          <p:nvPr/>
        </p:nvSpPr>
        <p:spPr>
          <a:xfrm>
            <a:off x="-3565425" y="2162384"/>
            <a:ext cx="88418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47" name="다이아몬드 46"/>
          <p:cNvSpPr/>
          <p:nvPr/>
        </p:nvSpPr>
        <p:spPr>
          <a:xfrm>
            <a:off x="5865299" y="-148905"/>
            <a:ext cx="967718" cy="3284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첨부</a:t>
            </a:r>
            <a:endParaRPr lang="ko-KR" altLang="en-US" sz="1000" dirty="0"/>
          </a:p>
        </p:txBody>
      </p:sp>
      <p:cxnSp>
        <p:nvCxnSpPr>
          <p:cNvPr id="49" name="직선 연결선 48"/>
          <p:cNvCxnSpPr>
            <a:stCxn id="6" idx="3"/>
            <a:endCxn id="47" idx="1"/>
          </p:cNvCxnSpPr>
          <p:nvPr/>
        </p:nvCxnSpPr>
        <p:spPr>
          <a:xfrm flipV="1">
            <a:off x="4641187" y="15304"/>
            <a:ext cx="1224112" cy="188478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7" idx="3"/>
            <a:endCxn id="16" idx="1"/>
          </p:cNvCxnSpPr>
          <p:nvPr/>
        </p:nvCxnSpPr>
        <p:spPr>
          <a:xfrm flipV="1">
            <a:off x="6833017" y="12326"/>
            <a:ext cx="818766" cy="297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-2565476" y="3072656"/>
            <a:ext cx="648072" cy="78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설문형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61" name="타원 60"/>
          <p:cNvSpPr/>
          <p:nvPr/>
        </p:nvSpPr>
        <p:spPr>
          <a:xfrm>
            <a:off x="6311316" y="2578028"/>
            <a:ext cx="932963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</a:p>
        </p:txBody>
      </p:sp>
      <p:sp>
        <p:nvSpPr>
          <p:cNvPr id="62" name="타원 61"/>
          <p:cNvSpPr/>
          <p:nvPr/>
        </p:nvSpPr>
        <p:spPr>
          <a:xfrm>
            <a:off x="-3637661" y="3590398"/>
            <a:ext cx="978941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질문형태</a:t>
            </a:r>
            <a:endParaRPr lang="ko-KR" altLang="en-US" sz="1000" dirty="0"/>
          </a:p>
        </p:txBody>
      </p:sp>
      <p:sp>
        <p:nvSpPr>
          <p:cNvPr id="63" name="타원 62"/>
          <p:cNvSpPr/>
          <p:nvPr/>
        </p:nvSpPr>
        <p:spPr>
          <a:xfrm>
            <a:off x="-3647192" y="3319984"/>
            <a:ext cx="964203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  <a:endParaRPr lang="en-US" altLang="ko-KR" sz="1000" dirty="0" smtClean="0"/>
          </a:p>
        </p:txBody>
      </p:sp>
      <p:cxnSp>
        <p:nvCxnSpPr>
          <p:cNvPr id="104" name="직선 연결선 103"/>
          <p:cNvCxnSpPr>
            <a:stCxn id="128" idx="1"/>
            <a:endCxn id="43" idx="3"/>
          </p:cNvCxnSpPr>
          <p:nvPr/>
        </p:nvCxnSpPr>
        <p:spPr>
          <a:xfrm flipH="1" flipV="1">
            <a:off x="-1845235" y="2095698"/>
            <a:ext cx="1496082" cy="25627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6288551" y="2238032"/>
            <a:ext cx="918984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err="1" smtClean="0"/>
              <a:t>댓글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</a:t>
            </a:r>
            <a:r>
              <a:rPr lang="ko-KR" altLang="en-US" sz="1000" u="sng" dirty="0"/>
              <a:t>호</a:t>
            </a:r>
          </a:p>
        </p:txBody>
      </p:sp>
      <p:sp>
        <p:nvSpPr>
          <p:cNvPr id="114" name="타원 113"/>
          <p:cNvSpPr/>
          <p:nvPr/>
        </p:nvSpPr>
        <p:spPr>
          <a:xfrm>
            <a:off x="7226280" y="2888077"/>
            <a:ext cx="100729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Display</a:t>
            </a:r>
            <a:r>
              <a:rPr lang="ko-KR" altLang="en-US" sz="1000" dirty="0" smtClean="0"/>
              <a:t>상태</a:t>
            </a:r>
            <a:endParaRPr lang="ko-KR" altLang="en-US" sz="1000" dirty="0"/>
          </a:p>
        </p:txBody>
      </p:sp>
      <p:sp>
        <p:nvSpPr>
          <p:cNvPr id="115" name="타원 114"/>
          <p:cNvSpPr/>
          <p:nvPr/>
        </p:nvSpPr>
        <p:spPr>
          <a:xfrm>
            <a:off x="7226280" y="2255329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116" name="타원 115"/>
          <p:cNvSpPr/>
          <p:nvPr/>
        </p:nvSpPr>
        <p:spPr>
          <a:xfrm>
            <a:off x="6353692" y="2897318"/>
            <a:ext cx="872588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E-mail</a:t>
            </a:r>
            <a:endParaRPr lang="ko-KR" altLang="en-US" sz="1000" dirty="0"/>
          </a:p>
        </p:txBody>
      </p:sp>
      <p:sp>
        <p:nvSpPr>
          <p:cNvPr id="117" name="타원 116"/>
          <p:cNvSpPr/>
          <p:nvPr/>
        </p:nvSpPr>
        <p:spPr>
          <a:xfrm>
            <a:off x="7244279" y="2568274"/>
            <a:ext cx="886103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작</a:t>
            </a:r>
            <a:r>
              <a:rPr lang="ko-KR" altLang="en-US" sz="1000" dirty="0"/>
              <a:t>성</a:t>
            </a:r>
            <a:r>
              <a:rPr lang="ko-KR" altLang="en-US" sz="1000" dirty="0" smtClean="0"/>
              <a:t>일</a:t>
            </a:r>
            <a:endParaRPr lang="ko-KR" altLang="en-US" sz="1000" dirty="0"/>
          </a:p>
        </p:txBody>
      </p:sp>
      <p:sp>
        <p:nvSpPr>
          <p:cNvPr id="118" name="타원 117"/>
          <p:cNvSpPr/>
          <p:nvPr/>
        </p:nvSpPr>
        <p:spPr>
          <a:xfrm>
            <a:off x="-3622468" y="2445853"/>
            <a:ext cx="99582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마감</a:t>
            </a:r>
            <a:r>
              <a:rPr lang="ko-KR" altLang="en-US" sz="1000" dirty="0"/>
              <a:t>일</a:t>
            </a:r>
          </a:p>
        </p:txBody>
      </p:sp>
      <p:sp>
        <p:nvSpPr>
          <p:cNvPr id="119" name="타원 118"/>
          <p:cNvSpPr/>
          <p:nvPr/>
        </p:nvSpPr>
        <p:spPr>
          <a:xfrm>
            <a:off x="-3593093" y="3878430"/>
            <a:ext cx="84617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필수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</a:t>
            </a:r>
            <a:r>
              <a:rPr lang="ko-KR" altLang="en-US" sz="1000" dirty="0"/>
              <a:t>부</a:t>
            </a:r>
          </a:p>
        </p:txBody>
      </p:sp>
      <p:cxnSp>
        <p:nvCxnSpPr>
          <p:cNvPr id="122" name="직선 연결선 121"/>
          <p:cNvCxnSpPr>
            <a:stCxn id="6" idx="3"/>
            <a:endCxn id="180" idx="1"/>
          </p:cNvCxnSpPr>
          <p:nvPr/>
        </p:nvCxnSpPr>
        <p:spPr>
          <a:xfrm>
            <a:off x="4641187" y="1900090"/>
            <a:ext cx="2009147" cy="980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/>
          <p:cNvSpPr/>
          <p:nvPr/>
        </p:nvSpPr>
        <p:spPr>
          <a:xfrm>
            <a:off x="-3647192" y="2993691"/>
            <a:ext cx="983756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err="1" smtClean="0"/>
              <a:t>설문형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</a:t>
            </a:r>
            <a:r>
              <a:rPr lang="ko-KR" altLang="en-US" sz="1000" u="sng" dirty="0"/>
              <a:t>호</a:t>
            </a:r>
          </a:p>
        </p:txBody>
      </p:sp>
      <p:sp>
        <p:nvSpPr>
          <p:cNvPr id="156" name="타원 155"/>
          <p:cNvSpPr/>
          <p:nvPr/>
        </p:nvSpPr>
        <p:spPr>
          <a:xfrm>
            <a:off x="-3541641" y="1277204"/>
            <a:ext cx="85795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u="sng" dirty="0" smtClean="0"/>
              <a:t>VS</a:t>
            </a:r>
            <a:r>
              <a:rPr lang="ko-KR" altLang="en-US" sz="1000" u="sng" dirty="0" smtClean="0"/>
              <a:t>형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</a:t>
            </a:r>
            <a:r>
              <a:rPr lang="ko-KR" altLang="en-US" sz="1000" u="sng" dirty="0"/>
              <a:t>호</a:t>
            </a:r>
          </a:p>
        </p:txBody>
      </p:sp>
      <p:sp>
        <p:nvSpPr>
          <p:cNvPr id="171" name="다이아몬드 170"/>
          <p:cNvSpPr/>
          <p:nvPr/>
        </p:nvSpPr>
        <p:spPr>
          <a:xfrm>
            <a:off x="12428022" y="7271436"/>
            <a:ext cx="648072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74" name="직선 연결선 173"/>
          <p:cNvCxnSpPr>
            <a:stCxn id="60" idx="3"/>
            <a:endCxn id="128" idx="1"/>
          </p:cNvCxnSpPr>
          <p:nvPr/>
        </p:nvCxnSpPr>
        <p:spPr>
          <a:xfrm>
            <a:off x="-1917404" y="3464000"/>
            <a:ext cx="1568251" cy="1194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28" idx="3"/>
            <a:endCxn id="108" idx="1"/>
          </p:cNvCxnSpPr>
          <p:nvPr/>
        </p:nvCxnSpPr>
        <p:spPr>
          <a:xfrm>
            <a:off x="458028" y="4658428"/>
            <a:ext cx="3211034" cy="24278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/>
          <p:cNvSpPr/>
          <p:nvPr/>
        </p:nvSpPr>
        <p:spPr>
          <a:xfrm>
            <a:off x="-3861899" y="4147012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192" name="타원 191"/>
          <p:cNvSpPr/>
          <p:nvPr/>
        </p:nvSpPr>
        <p:spPr>
          <a:xfrm>
            <a:off x="1953811" y="4308586"/>
            <a:ext cx="880086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</a:p>
        </p:txBody>
      </p:sp>
      <p:sp>
        <p:nvSpPr>
          <p:cNvPr id="193" name="타원 192"/>
          <p:cNvSpPr/>
          <p:nvPr/>
        </p:nvSpPr>
        <p:spPr>
          <a:xfrm>
            <a:off x="2054523" y="4002252"/>
            <a:ext cx="81739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r>
              <a:rPr lang="ko-KR" altLang="en-US" sz="1000" dirty="0" smtClean="0"/>
              <a:t>공감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</a:p>
        </p:txBody>
      </p:sp>
      <p:sp>
        <p:nvSpPr>
          <p:cNvPr id="196" name="타원 195"/>
          <p:cNvSpPr/>
          <p:nvPr/>
        </p:nvSpPr>
        <p:spPr>
          <a:xfrm>
            <a:off x="2027084" y="4965952"/>
            <a:ext cx="830743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여부</a:t>
            </a:r>
            <a:endParaRPr lang="en-US" altLang="ko-KR" sz="1000" dirty="0" smtClean="0"/>
          </a:p>
        </p:txBody>
      </p:sp>
      <p:sp>
        <p:nvSpPr>
          <p:cNvPr id="197" name="타원 196"/>
          <p:cNvSpPr/>
          <p:nvPr/>
        </p:nvSpPr>
        <p:spPr>
          <a:xfrm>
            <a:off x="1988491" y="4607129"/>
            <a:ext cx="845406" cy="3232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r>
              <a:rPr lang="en-US" altLang="ko-KR" sz="1000" dirty="0" smtClean="0"/>
              <a:t>E-mail</a:t>
            </a:r>
            <a:endParaRPr lang="ko-KR" altLang="en-US" sz="1000" dirty="0"/>
          </a:p>
        </p:txBody>
      </p:sp>
      <p:sp>
        <p:nvSpPr>
          <p:cNvPr id="230" name="직사각형 229"/>
          <p:cNvSpPr/>
          <p:nvPr/>
        </p:nvSpPr>
        <p:spPr>
          <a:xfrm>
            <a:off x="12492880" y="6658642"/>
            <a:ext cx="518356" cy="59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34" name="타원 233"/>
          <p:cNvSpPr/>
          <p:nvPr/>
        </p:nvSpPr>
        <p:spPr>
          <a:xfrm>
            <a:off x="8794989" y="3894887"/>
            <a:ext cx="954587" cy="388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/>
              <a:t>찬</a:t>
            </a:r>
            <a:r>
              <a:rPr lang="en-US" altLang="ko-KR" sz="1000" u="sng" dirty="0" smtClean="0"/>
              <a:t>/</a:t>
            </a:r>
            <a:r>
              <a:rPr lang="ko-KR" altLang="en-US" sz="1000" u="sng" dirty="0" smtClean="0"/>
              <a:t>반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번호</a:t>
            </a:r>
            <a:endParaRPr lang="ko-KR" altLang="en-US" sz="1000" u="sng" dirty="0"/>
          </a:p>
        </p:txBody>
      </p:sp>
      <p:sp>
        <p:nvSpPr>
          <p:cNvPr id="235" name="타원 234"/>
          <p:cNvSpPr/>
          <p:nvPr/>
        </p:nvSpPr>
        <p:spPr>
          <a:xfrm>
            <a:off x="8855755" y="4267500"/>
            <a:ext cx="720080" cy="3396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댓글번호</a:t>
            </a:r>
            <a:endParaRPr lang="ko-KR" altLang="en-US" sz="1000" dirty="0"/>
          </a:p>
        </p:txBody>
      </p:sp>
      <p:sp>
        <p:nvSpPr>
          <p:cNvPr id="236" name="타원 235"/>
          <p:cNvSpPr/>
          <p:nvPr/>
        </p:nvSpPr>
        <p:spPr>
          <a:xfrm>
            <a:off x="8831561" y="4607129"/>
            <a:ext cx="981314" cy="3656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E-mail</a:t>
            </a:r>
            <a:endParaRPr lang="ko-KR" altLang="en-US" sz="1000" dirty="0"/>
          </a:p>
        </p:txBody>
      </p:sp>
      <p:sp>
        <p:nvSpPr>
          <p:cNvPr id="237" name="타원 236"/>
          <p:cNvSpPr/>
          <p:nvPr/>
        </p:nvSpPr>
        <p:spPr>
          <a:xfrm>
            <a:off x="8795714" y="4999234"/>
            <a:ext cx="971580" cy="356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찬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상</a:t>
            </a:r>
            <a:r>
              <a:rPr lang="ko-KR" altLang="en-US" sz="1000" dirty="0"/>
              <a:t>태</a:t>
            </a:r>
          </a:p>
        </p:txBody>
      </p:sp>
      <p:sp>
        <p:nvSpPr>
          <p:cNvPr id="77" name="타원 76"/>
          <p:cNvSpPr/>
          <p:nvPr/>
        </p:nvSpPr>
        <p:spPr>
          <a:xfrm>
            <a:off x="3947995" y="-94700"/>
            <a:ext cx="100729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Display</a:t>
            </a:r>
            <a:r>
              <a:rPr lang="ko-KR" altLang="en-US" sz="1000" dirty="0" smtClean="0"/>
              <a:t>상태</a:t>
            </a:r>
            <a:endParaRPr lang="ko-KR" altLang="en-US" sz="1000" dirty="0"/>
          </a:p>
        </p:txBody>
      </p:sp>
      <p:sp>
        <p:nvSpPr>
          <p:cNvPr id="85" name="타원 84"/>
          <p:cNvSpPr/>
          <p:nvPr/>
        </p:nvSpPr>
        <p:spPr>
          <a:xfrm>
            <a:off x="-3165091" y="4155886"/>
            <a:ext cx="99582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마감</a:t>
            </a:r>
            <a:r>
              <a:rPr lang="ko-KR" altLang="en-US" sz="1000" dirty="0"/>
              <a:t>일</a:t>
            </a:r>
          </a:p>
        </p:txBody>
      </p:sp>
      <p:sp>
        <p:nvSpPr>
          <p:cNvPr id="105" name="다이아몬드 104"/>
          <p:cNvSpPr/>
          <p:nvPr/>
        </p:nvSpPr>
        <p:spPr>
          <a:xfrm>
            <a:off x="7687330" y="4193070"/>
            <a:ext cx="1138480" cy="7921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댓글</a:t>
            </a:r>
            <a:endParaRPr lang="en-US" altLang="ko-KR" sz="1000" dirty="0"/>
          </a:p>
          <a:p>
            <a:pPr algn="ctr"/>
            <a:r>
              <a:rPr lang="ko-KR" altLang="en-US" sz="1000" dirty="0"/>
              <a:t>찬</a:t>
            </a:r>
            <a:r>
              <a:rPr lang="en-US" altLang="ko-KR" sz="1000" dirty="0"/>
              <a:t>/</a:t>
            </a:r>
            <a:r>
              <a:rPr lang="ko-KR" altLang="en-US" sz="1000" dirty="0"/>
              <a:t>반</a:t>
            </a:r>
            <a:r>
              <a:rPr lang="en-US" altLang="ko-KR" sz="1000" dirty="0"/>
              <a:t>T</a:t>
            </a:r>
            <a:endParaRPr lang="ko-KR" altLang="en-US" sz="1000" dirty="0"/>
          </a:p>
        </p:txBody>
      </p:sp>
      <p:sp>
        <p:nvSpPr>
          <p:cNvPr id="108" name="직사각형 107"/>
          <p:cNvSpPr/>
          <p:nvPr/>
        </p:nvSpPr>
        <p:spPr>
          <a:xfrm>
            <a:off x="3669062" y="6574289"/>
            <a:ext cx="1457294" cy="10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110" name="타원 109"/>
          <p:cNvSpPr/>
          <p:nvPr/>
        </p:nvSpPr>
        <p:spPr>
          <a:xfrm>
            <a:off x="5504034" y="8018579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전화번호</a:t>
            </a:r>
            <a:endParaRPr lang="ko-KR" altLang="en-US" sz="1000" dirty="0"/>
          </a:p>
        </p:txBody>
      </p:sp>
      <p:sp>
        <p:nvSpPr>
          <p:cNvPr id="111" name="타원 110"/>
          <p:cNvSpPr/>
          <p:nvPr/>
        </p:nvSpPr>
        <p:spPr>
          <a:xfrm>
            <a:off x="5357001" y="6927904"/>
            <a:ext cx="108012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구분</a:t>
            </a:r>
            <a:endParaRPr lang="ko-KR" altLang="en-US" sz="1000" dirty="0"/>
          </a:p>
        </p:txBody>
      </p:sp>
      <p:sp>
        <p:nvSpPr>
          <p:cNvPr id="112" name="타원 111"/>
          <p:cNvSpPr/>
          <p:nvPr/>
        </p:nvSpPr>
        <p:spPr>
          <a:xfrm>
            <a:off x="6339255" y="6564449"/>
            <a:ext cx="90010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E-mail</a:t>
            </a:r>
            <a:endParaRPr lang="ko-KR" altLang="en-US" sz="1000" dirty="0"/>
          </a:p>
        </p:txBody>
      </p:sp>
      <p:sp>
        <p:nvSpPr>
          <p:cNvPr id="113" name="타원 112"/>
          <p:cNvSpPr/>
          <p:nvPr/>
        </p:nvSpPr>
        <p:spPr>
          <a:xfrm>
            <a:off x="6189335" y="8054583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성별</a:t>
            </a:r>
            <a:endParaRPr lang="ko-KR" altLang="en-US" sz="1000" dirty="0"/>
          </a:p>
        </p:txBody>
      </p:sp>
      <p:sp>
        <p:nvSpPr>
          <p:cNvPr id="121" name="타원 120"/>
          <p:cNvSpPr/>
          <p:nvPr/>
        </p:nvSpPr>
        <p:spPr>
          <a:xfrm>
            <a:off x="5487279" y="7658738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비밀번</a:t>
            </a:r>
            <a:r>
              <a:rPr lang="ko-KR" altLang="en-US" sz="1000" dirty="0"/>
              <a:t>호</a:t>
            </a:r>
          </a:p>
        </p:txBody>
      </p:sp>
      <p:sp>
        <p:nvSpPr>
          <p:cNvPr id="123" name="타원 122"/>
          <p:cNvSpPr/>
          <p:nvPr/>
        </p:nvSpPr>
        <p:spPr>
          <a:xfrm>
            <a:off x="5541263" y="7303427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124" name="타원 123"/>
          <p:cNvSpPr/>
          <p:nvPr/>
        </p:nvSpPr>
        <p:spPr>
          <a:xfrm>
            <a:off x="6208355" y="7313796"/>
            <a:ext cx="107937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기관인증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첨부파</a:t>
            </a:r>
            <a:r>
              <a:rPr lang="ko-KR" altLang="en-US" sz="1000" dirty="0"/>
              <a:t>일</a:t>
            </a:r>
          </a:p>
        </p:txBody>
      </p:sp>
      <p:sp>
        <p:nvSpPr>
          <p:cNvPr id="126" name="타원 125"/>
          <p:cNvSpPr/>
          <p:nvPr/>
        </p:nvSpPr>
        <p:spPr>
          <a:xfrm>
            <a:off x="6155713" y="7683395"/>
            <a:ext cx="10326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생년월일</a:t>
            </a:r>
            <a:endParaRPr lang="ko-KR" altLang="en-US" sz="1000" dirty="0"/>
          </a:p>
        </p:txBody>
      </p:sp>
      <p:sp>
        <p:nvSpPr>
          <p:cNvPr id="127" name="타원 126"/>
          <p:cNvSpPr/>
          <p:nvPr/>
        </p:nvSpPr>
        <p:spPr>
          <a:xfrm>
            <a:off x="6481937" y="6953756"/>
            <a:ext cx="7109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탈퇴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sp>
        <p:nvSpPr>
          <p:cNvPr id="129" name="타원 128"/>
          <p:cNvSpPr/>
          <p:nvPr/>
        </p:nvSpPr>
        <p:spPr>
          <a:xfrm>
            <a:off x="-820901" y="6956892"/>
            <a:ext cx="1224136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인증테이블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</a:p>
        </p:txBody>
      </p:sp>
      <p:sp>
        <p:nvSpPr>
          <p:cNvPr id="130" name="타원 129"/>
          <p:cNvSpPr/>
          <p:nvPr/>
        </p:nvSpPr>
        <p:spPr>
          <a:xfrm>
            <a:off x="397523" y="6953756"/>
            <a:ext cx="846206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E-mail</a:t>
            </a:r>
            <a:endParaRPr lang="ko-KR" altLang="en-US" sz="1000" dirty="0"/>
          </a:p>
        </p:txBody>
      </p:sp>
      <p:sp>
        <p:nvSpPr>
          <p:cNvPr id="131" name="직사각형 130"/>
          <p:cNvSpPr/>
          <p:nvPr/>
        </p:nvSpPr>
        <p:spPr>
          <a:xfrm>
            <a:off x="-208833" y="7384448"/>
            <a:ext cx="8283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본인인증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132" name="타원 131"/>
          <p:cNvSpPr/>
          <p:nvPr/>
        </p:nvSpPr>
        <p:spPr>
          <a:xfrm>
            <a:off x="-153953" y="6593716"/>
            <a:ext cx="103551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본인인증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</a:t>
            </a:r>
            <a:r>
              <a:rPr lang="ko-KR" altLang="en-US" sz="1000" dirty="0"/>
              <a:t>부</a:t>
            </a:r>
          </a:p>
        </p:txBody>
      </p:sp>
      <p:sp>
        <p:nvSpPr>
          <p:cNvPr id="133" name="타원 132"/>
          <p:cNvSpPr/>
          <p:nvPr/>
        </p:nvSpPr>
        <p:spPr>
          <a:xfrm>
            <a:off x="-802025" y="6596338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발송시</a:t>
            </a:r>
            <a:r>
              <a:rPr lang="ko-KR" altLang="en-US" sz="1000" dirty="0"/>
              <a:t>간</a:t>
            </a:r>
          </a:p>
        </p:txBody>
      </p:sp>
      <p:sp>
        <p:nvSpPr>
          <p:cNvPr id="134" name="다이아몬드 133"/>
          <p:cNvSpPr/>
          <p:nvPr/>
        </p:nvSpPr>
        <p:spPr>
          <a:xfrm>
            <a:off x="1797636" y="7694310"/>
            <a:ext cx="1008112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인증</a:t>
            </a:r>
            <a:endParaRPr lang="ko-KR" altLang="en-US" sz="1000" dirty="0"/>
          </a:p>
        </p:txBody>
      </p:sp>
      <p:sp>
        <p:nvSpPr>
          <p:cNvPr id="137" name="타원 136"/>
          <p:cNvSpPr/>
          <p:nvPr/>
        </p:nvSpPr>
        <p:spPr>
          <a:xfrm>
            <a:off x="919693" y="6596852"/>
            <a:ext cx="63363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랜덤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숫자</a:t>
            </a:r>
            <a:endParaRPr lang="ko-KR" altLang="en-US" sz="1000" dirty="0"/>
          </a:p>
        </p:txBody>
      </p:sp>
      <p:cxnSp>
        <p:nvCxnSpPr>
          <p:cNvPr id="251" name="직선 연결선 250"/>
          <p:cNvCxnSpPr>
            <a:stCxn id="131" idx="3"/>
            <a:endCxn id="134" idx="1"/>
          </p:cNvCxnSpPr>
          <p:nvPr/>
        </p:nvCxnSpPr>
        <p:spPr>
          <a:xfrm>
            <a:off x="619483" y="7744488"/>
            <a:ext cx="1178153" cy="23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108" idx="2"/>
            <a:endCxn id="134" idx="3"/>
          </p:cNvCxnSpPr>
          <p:nvPr/>
        </p:nvCxnSpPr>
        <p:spPr>
          <a:xfrm flipH="1">
            <a:off x="2805748" y="7598313"/>
            <a:ext cx="1591961" cy="384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05" idx="2"/>
            <a:endCxn id="108" idx="3"/>
          </p:cNvCxnSpPr>
          <p:nvPr/>
        </p:nvCxnSpPr>
        <p:spPr>
          <a:xfrm flipH="1">
            <a:off x="5126356" y="4985171"/>
            <a:ext cx="3130214" cy="2101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923831" y="-68874"/>
            <a:ext cx="28083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1:1</a:t>
            </a:r>
            <a:r>
              <a:rPr lang="ko-KR" altLang="en-US" sz="1000" dirty="0" smtClean="0"/>
              <a:t>문의에도 첨부파일이 </a:t>
            </a:r>
            <a:r>
              <a:rPr lang="ko-KR" altLang="en-US" sz="1000" dirty="0" err="1" smtClean="0"/>
              <a:t>있어야하는데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smtClean="0"/>
              <a:t>그럼 첨부파일</a:t>
            </a:r>
            <a:r>
              <a:rPr lang="en-US" altLang="ko-KR" sz="1000" dirty="0" smtClean="0"/>
              <a:t>T</a:t>
            </a:r>
            <a:r>
              <a:rPr lang="ko-KR" altLang="en-US" sz="1000" dirty="0" smtClean="0"/>
              <a:t>에 연결시키려니 이것은 게시물 번호가 아니고 </a:t>
            </a:r>
            <a:r>
              <a:rPr lang="en-US" altLang="ko-KR" sz="1000" dirty="0" smtClean="0"/>
              <a:t>1:1</a:t>
            </a:r>
            <a:r>
              <a:rPr lang="ko-KR" altLang="en-US" sz="1000" dirty="0" err="1" smtClean="0"/>
              <a:t>문의에대한건데</a:t>
            </a:r>
            <a:r>
              <a:rPr lang="ko-KR" altLang="en-US" sz="1000" dirty="0" smtClean="0"/>
              <a:t> 그러면</a:t>
            </a:r>
            <a:endParaRPr lang="en-US" altLang="ko-KR" sz="1000" dirty="0" smtClean="0"/>
          </a:p>
          <a:p>
            <a:r>
              <a:rPr lang="ko-KR" altLang="en-US" sz="1000" dirty="0" smtClean="0"/>
              <a:t>첨부파일에 속성을 추가하여야 하나</a:t>
            </a:r>
            <a:r>
              <a:rPr lang="en-US" altLang="ko-KR" sz="1000" dirty="0" smtClean="0"/>
              <a:t>?</a:t>
            </a:r>
          </a:p>
          <a:p>
            <a:r>
              <a:rPr lang="en-US" altLang="ko-KR" sz="1000" dirty="0" smtClean="0">
                <a:sym typeface="Wingdings" pitchFamily="2" charset="2"/>
              </a:rPr>
              <a:t></a:t>
            </a:r>
          </a:p>
          <a:p>
            <a:r>
              <a:rPr lang="ko-KR" altLang="en-US" sz="1000" dirty="0" smtClean="0">
                <a:sym typeface="Wingdings" pitchFamily="2" charset="2"/>
              </a:rPr>
              <a:t>첨부파일을 만들지 않고 게시물테이블에 </a:t>
            </a:r>
            <a:r>
              <a:rPr lang="ko-KR" altLang="en-US" sz="1000" dirty="0" err="1" smtClean="0">
                <a:sym typeface="Wingdings" pitchFamily="2" charset="2"/>
              </a:rPr>
              <a:t>합치기로함</a:t>
            </a:r>
            <a:endParaRPr lang="en-US" altLang="ko-KR" sz="1000" dirty="0" smtClean="0">
              <a:sym typeface="Wingdings" pitchFamily="2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230656" y="-1223279"/>
            <a:ext cx="2194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 </a:t>
            </a:r>
            <a:r>
              <a:rPr lang="en-US" altLang="ko-KR" sz="1000" dirty="0" smtClean="0"/>
              <a:t>FAQ, </a:t>
            </a:r>
            <a:r>
              <a:rPr lang="ko-KR" altLang="en-US" sz="1000" dirty="0" smtClean="0"/>
              <a:t>페이지 소개 </a:t>
            </a:r>
            <a:r>
              <a:rPr lang="ko-KR" altLang="en-US" sz="1000" dirty="0" err="1" smtClean="0"/>
              <a:t>이런것들도</a:t>
            </a:r>
            <a:r>
              <a:rPr lang="ko-KR" altLang="en-US" sz="1000" dirty="0" smtClean="0"/>
              <a:t> 테이블을 따로 만들어야 하나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FAQ</a:t>
            </a:r>
            <a:r>
              <a:rPr lang="ko-KR" altLang="en-US" sz="1000" dirty="0" smtClean="0"/>
              <a:t>는</a:t>
            </a:r>
            <a:r>
              <a:rPr lang="en-US" altLang="ko-KR" sz="1000" dirty="0" smtClean="0"/>
              <a:t> DB</a:t>
            </a:r>
            <a:r>
              <a:rPr lang="ko-KR" altLang="en-US" sz="1000" dirty="0" smtClean="0"/>
              <a:t>에 </a:t>
            </a:r>
            <a:r>
              <a:rPr lang="ko-KR" altLang="en-US" sz="1000" dirty="0" err="1" smtClean="0"/>
              <a:t>저장하여야하나</a:t>
            </a:r>
            <a:endParaRPr lang="ko-KR" altLang="en-US" sz="1000" dirty="0"/>
          </a:p>
        </p:txBody>
      </p:sp>
      <p:sp>
        <p:nvSpPr>
          <p:cNvPr id="145" name="타원 144"/>
          <p:cNvSpPr/>
          <p:nvPr/>
        </p:nvSpPr>
        <p:spPr>
          <a:xfrm>
            <a:off x="-3346724" y="-760554"/>
            <a:ext cx="1129514" cy="37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관련항목</a:t>
            </a:r>
            <a:endParaRPr lang="ko-KR" altLang="en-US" sz="1000" dirty="0"/>
          </a:p>
        </p:txBody>
      </p:sp>
      <p:sp>
        <p:nvSpPr>
          <p:cNvPr id="147" name="타원 146"/>
          <p:cNvSpPr/>
          <p:nvPr/>
        </p:nvSpPr>
        <p:spPr>
          <a:xfrm>
            <a:off x="12356014" y="7910567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48" name="타원 147"/>
          <p:cNvSpPr/>
          <p:nvPr/>
        </p:nvSpPr>
        <p:spPr>
          <a:xfrm>
            <a:off x="-2179685" y="4182919"/>
            <a:ext cx="720080" cy="283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부모질문</a:t>
            </a:r>
            <a:endParaRPr lang="ko-KR" altLang="en-US" sz="1000" dirty="0"/>
          </a:p>
        </p:txBody>
      </p:sp>
      <p:sp>
        <p:nvSpPr>
          <p:cNvPr id="149" name="타원 148"/>
          <p:cNvSpPr/>
          <p:nvPr/>
        </p:nvSpPr>
        <p:spPr>
          <a:xfrm>
            <a:off x="-2453395" y="3894887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깊이</a:t>
            </a:r>
            <a:endParaRPr lang="ko-KR" altLang="en-US" sz="1000" dirty="0"/>
          </a:p>
        </p:txBody>
      </p:sp>
      <p:sp>
        <p:nvSpPr>
          <p:cNvPr id="160" name="타원 159"/>
          <p:cNvSpPr/>
          <p:nvPr/>
        </p:nvSpPr>
        <p:spPr>
          <a:xfrm>
            <a:off x="6833017" y="7972253"/>
            <a:ext cx="1233615" cy="452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작성한 글의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갯수</a:t>
            </a:r>
            <a:endParaRPr lang="ko-KR" altLang="en-US" sz="1000" dirty="0"/>
          </a:p>
        </p:txBody>
      </p:sp>
      <p:sp>
        <p:nvSpPr>
          <p:cNvPr id="161" name="타원 160"/>
          <p:cNvSpPr/>
          <p:nvPr/>
        </p:nvSpPr>
        <p:spPr>
          <a:xfrm>
            <a:off x="7119253" y="7535237"/>
            <a:ext cx="1491843" cy="418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작성한 </a:t>
            </a:r>
            <a:r>
              <a:rPr lang="ko-KR" altLang="en-US" sz="1000" dirty="0" err="1" smtClean="0"/>
              <a:t>댓글의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갯수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1487714" y="-669994"/>
            <a:ext cx="168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=</a:t>
            </a:r>
            <a:r>
              <a:rPr lang="en-US" altLang="ko-KR" sz="1000" dirty="0" smtClean="0">
                <a:sym typeface="Wingdings" pitchFamily="2" charset="2"/>
              </a:rPr>
              <a:t></a:t>
            </a:r>
          </a:p>
          <a:p>
            <a:r>
              <a:rPr lang="ko-KR" altLang="en-US" sz="1000" dirty="0" smtClean="0"/>
              <a:t>공지사항</a:t>
            </a:r>
            <a:endParaRPr lang="en-US" altLang="ko-KR" sz="1000" dirty="0" smtClean="0"/>
          </a:p>
          <a:p>
            <a:r>
              <a:rPr lang="en-US" altLang="ko-KR" sz="1000" dirty="0" smtClean="0"/>
              <a:t>FAQ </a:t>
            </a:r>
            <a:r>
              <a:rPr lang="ko-KR" altLang="en-US" sz="1000" dirty="0" smtClean="0"/>
              <a:t>테이블 </a:t>
            </a:r>
            <a:r>
              <a:rPr lang="ko-KR" altLang="en-US" sz="1000" dirty="0" err="1" smtClean="0"/>
              <a:t>만들어야함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167" name="다이아몬드 166"/>
          <p:cNvSpPr/>
          <p:nvPr/>
        </p:nvSpPr>
        <p:spPr>
          <a:xfrm>
            <a:off x="4493763" y="3533731"/>
            <a:ext cx="1006761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작성</a:t>
            </a:r>
            <a:endParaRPr lang="ko-KR" altLang="en-US" sz="1000"/>
          </a:p>
        </p:txBody>
      </p:sp>
      <p:cxnSp>
        <p:nvCxnSpPr>
          <p:cNvPr id="72" name="직선 연결선 71"/>
          <p:cNvCxnSpPr>
            <a:stCxn id="167" idx="0"/>
            <a:endCxn id="6" idx="2"/>
          </p:cNvCxnSpPr>
          <p:nvPr/>
        </p:nvCxnSpPr>
        <p:spPr>
          <a:xfrm flipH="1" flipV="1">
            <a:off x="4087976" y="2337807"/>
            <a:ext cx="909168" cy="119592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167" idx="2"/>
            <a:endCxn id="108" idx="0"/>
          </p:cNvCxnSpPr>
          <p:nvPr/>
        </p:nvCxnSpPr>
        <p:spPr>
          <a:xfrm flipH="1">
            <a:off x="4397709" y="4109795"/>
            <a:ext cx="599435" cy="24644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-349153" y="4358771"/>
            <a:ext cx="807181" cy="59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참여내역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136" name="타원 135"/>
          <p:cNvSpPr/>
          <p:nvPr/>
        </p:nvSpPr>
        <p:spPr>
          <a:xfrm>
            <a:off x="-466798" y="4999234"/>
            <a:ext cx="1072821" cy="356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참여내역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번</a:t>
            </a:r>
            <a:r>
              <a:rPr lang="ko-KR" altLang="en-US" sz="1000" dirty="0"/>
              <a:t>호</a:t>
            </a:r>
          </a:p>
        </p:txBody>
      </p:sp>
      <p:sp>
        <p:nvSpPr>
          <p:cNvPr id="140" name="타원 139"/>
          <p:cNvSpPr/>
          <p:nvPr/>
        </p:nvSpPr>
        <p:spPr>
          <a:xfrm>
            <a:off x="-563091" y="5659455"/>
            <a:ext cx="857950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u="sng" dirty="0" smtClean="0"/>
              <a:t>VS</a:t>
            </a:r>
            <a:r>
              <a:rPr lang="ko-KR" altLang="en-US" sz="1000" u="sng" dirty="0" smtClean="0"/>
              <a:t>형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</a:t>
            </a:r>
            <a:r>
              <a:rPr lang="ko-KR" altLang="en-US" sz="1000" u="sng" dirty="0"/>
              <a:t>호</a:t>
            </a:r>
          </a:p>
        </p:txBody>
      </p:sp>
      <p:sp>
        <p:nvSpPr>
          <p:cNvPr id="142" name="타원 141"/>
          <p:cNvSpPr/>
          <p:nvPr/>
        </p:nvSpPr>
        <p:spPr>
          <a:xfrm>
            <a:off x="-491878" y="5371423"/>
            <a:ext cx="983756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err="1" smtClean="0"/>
              <a:t>설문형</a:t>
            </a:r>
            <a:endParaRPr lang="en-US" altLang="ko-KR" sz="1000" u="sng" dirty="0" smtClean="0"/>
          </a:p>
          <a:p>
            <a:pPr algn="ctr"/>
            <a:r>
              <a:rPr lang="ko-KR" altLang="en-US" sz="1000" u="sng" dirty="0" smtClean="0"/>
              <a:t>번</a:t>
            </a:r>
            <a:r>
              <a:rPr lang="ko-KR" altLang="en-US" sz="1000" u="sng" dirty="0"/>
              <a:t>호</a:t>
            </a:r>
          </a:p>
        </p:txBody>
      </p:sp>
      <p:sp>
        <p:nvSpPr>
          <p:cNvPr id="143" name="타원 142"/>
          <p:cNvSpPr/>
          <p:nvPr/>
        </p:nvSpPr>
        <p:spPr>
          <a:xfrm>
            <a:off x="-1453927" y="5394323"/>
            <a:ext cx="1023591" cy="4447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pPr algn="ctr"/>
            <a:r>
              <a:rPr lang="en-US" altLang="ko-KR" sz="1000" dirty="0"/>
              <a:t>E</a:t>
            </a:r>
            <a:r>
              <a:rPr lang="en-US" altLang="ko-KR" sz="1000" dirty="0" smtClean="0"/>
              <a:t>-mail</a:t>
            </a:r>
            <a:endParaRPr lang="ko-KR" altLang="en-US" sz="1000" dirty="0"/>
          </a:p>
        </p:txBody>
      </p:sp>
      <p:sp>
        <p:nvSpPr>
          <p:cNvPr id="146" name="다이아몬드 145"/>
          <p:cNvSpPr/>
          <p:nvPr/>
        </p:nvSpPr>
        <p:spPr>
          <a:xfrm>
            <a:off x="-55411" y="-948869"/>
            <a:ext cx="1468696" cy="3837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관련항목</a:t>
            </a:r>
            <a:endParaRPr lang="ko-KR" altLang="en-US" sz="1000" dirty="0"/>
          </a:p>
        </p:txBody>
      </p:sp>
      <p:sp>
        <p:nvSpPr>
          <p:cNvPr id="150" name="직사각형 149"/>
          <p:cNvSpPr/>
          <p:nvPr/>
        </p:nvSpPr>
        <p:spPr>
          <a:xfrm>
            <a:off x="-2114104" y="-1060211"/>
            <a:ext cx="1127503" cy="59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문의사항</a:t>
            </a:r>
            <a:endParaRPr lang="en-US" altLang="ko-KR" sz="1000" dirty="0"/>
          </a:p>
          <a:p>
            <a:pPr algn="ctr"/>
            <a:r>
              <a:rPr lang="ko-KR" altLang="en-US" sz="1000" dirty="0"/>
              <a:t>항목</a:t>
            </a:r>
          </a:p>
        </p:txBody>
      </p:sp>
      <p:sp>
        <p:nvSpPr>
          <p:cNvPr id="151" name="타원 150"/>
          <p:cNvSpPr/>
          <p:nvPr/>
        </p:nvSpPr>
        <p:spPr>
          <a:xfrm>
            <a:off x="-3405633" y="-1139362"/>
            <a:ext cx="1273270" cy="3788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문의사항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항목번</a:t>
            </a:r>
            <a:r>
              <a:rPr lang="ko-KR" altLang="en-US" sz="1000" dirty="0"/>
              <a:t>호</a:t>
            </a:r>
          </a:p>
        </p:txBody>
      </p:sp>
      <p:cxnSp>
        <p:nvCxnSpPr>
          <p:cNvPr id="33" name="직선 연결선 32"/>
          <p:cNvCxnSpPr>
            <a:stCxn id="6" idx="1"/>
            <a:endCxn id="146" idx="3"/>
          </p:cNvCxnSpPr>
          <p:nvPr/>
        </p:nvCxnSpPr>
        <p:spPr>
          <a:xfrm flipH="1" flipV="1">
            <a:off x="1413285" y="-757007"/>
            <a:ext cx="2121480" cy="265709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6" idx="1"/>
            <a:endCxn id="150" idx="3"/>
          </p:cNvCxnSpPr>
          <p:nvPr/>
        </p:nvCxnSpPr>
        <p:spPr>
          <a:xfrm flipH="1" flipV="1">
            <a:off x="-986601" y="-760554"/>
            <a:ext cx="931190" cy="354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타원 175"/>
          <p:cNvSpPr/>
          <p:nvPr/>
        </p:nvSpPr>
        <p:spPr>
          <a:xfrm>
            <a:off x="3595056" y="-460898"/>
            <a:ext cx="985840" cy="365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서브타입</a:t>
            </a:r>
            <a:endParaRPr lang="ko-KR" altLang="en-US" sz="1000" dirty="0"/>
          </a:p>
        </p:txBody>
      </p:sp>
      <p:sp>
        <p:nvSpPr>
          <p:cNvPr id="179" name="타원 178"/>
          <p:cNvSpPr/>
          <p:nvPr/>
        </p:nvSpPr>
        <p:spPr>
          <a:xfrm>
            <a:off x="-1543150" y="4985171"/>
            <a:ext cx="1150758" cy="38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서브타입</a:t>
            </a:r>
            <a:endParaRPr lang="ko-KR" altLang="en-US" sz="1000" dirty="0"/>
          </a:p>
        </p:txBody>
      </p:sp>
      <p:sp>
        <p:nvSpPr>
          <p:cNvPr id="180" name="다이아몬드 179"/>
          <p:cNvSpPr/>
          <p:nvPr/>
        </p:nvSpPr>
        <p:spPr>
          <a:xfrm>
            <a:off x="6650334" y="1581759"/>
            <a:ext cx="1099873" cy="6562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댓글</a:t>
            </a:r>
            <a:r>
              <a:rPr lang="en-US" altLang="ko-KR" sz="1000" dirty="0"/>
              <a:t>T</a:t>
            </a:r>
            <a:endParaRPr lang="ko-KR" altLang="en-US" sz="1000" dirty="0"/>
          </a:p>
        </p:txBody>
      </p:sp>
      <p:sp>
        <p:nvSpPr>
          <p:cNvPr id="181" name="다이아몬드 180"/>
          <p:cNvSpPr/>
          <p:nvPr/>
        </p:nvSpPr>
        <p:spPr>
          <a:xfrm>
            <a:off x="294859" y="1884996"/>
            <a:ext cx="1417200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서브타입</a:t>
            </a:r>
            <a:endParaRPr lang="ko-KR" altLang="en-US" sz="1000" dirty="0"/>
          </a:p>
        </p:txBody>
      </p:sp>
      <p:cxnSp>
        <p:nvCxnSpPr>
          <p:cNvPr id="79" name="직선 연결선 78"/>
          <p:cNvCxnSpPr>
            <a:stCxn id="6" idx="1"/>
            <a:endCxn id="181" idx="3"/>
          </p:cNvCxnSpPr>
          <p:nvPr/>
        </p:nvCxnSpPr>
        <p:spPr>
          <a:xfrm flipH="1">
            <a:off x="1712059" y="1900090"/>
            <a:ext cx="1822706" cy="2729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181" idx="1"/>
            <a:endCxn id="43" idx="3"/>
          </p:cNvCxnSpPr>
          <p:nvPr/>
        </p:nvCxnSpPr>
        <p:spPr>
          <a:xfrm flipH="1" flipV="1">
            <a:off x="-1845235" y="2095698"/>
            <a:ext cx="2140094" cy="7733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181" idx="1"/>
            <a:endCxn id="60" idx="3"/>
          </p:cNvCxnSpPr>
          <p:nvPr/>
        </p:nvCxnSpPr>
        <p:spPr>
          <a:xfrm flipH="1">
            <a:off x="-1917404" y="2173028"/>
            <a:ext cx="2212263" cy="129097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타원 255"/>
          <p:cNvSpPr/>
          <p:nvPr/>
        </p:nvSpPr>
        <p:spPr>
          <a:xfrm>
            <a:off x="3652897" y="-871123"/>
            <a:ext cx="1296764" cy="3992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문의사항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항목번</a:t>
            </a:r>
            <a:r>
              <a:rPr lang="ko-KR" altLang="en-US" sz="1000" dirty="0"/>
              <a:t>호</a:t>
            </a:r>
          </a:p>
        </p:txBody>
      </p:sp>
      <p:sp>
        <p:nvSpPr>
          <p:cNvPr id="257" name="타원 256"/>
          <p:cNvSpPr/>
          <p:nvPr/>
        </p:nvSpPr>
        <p:spPr>
          <a:xfrm>
            <a:off x="2474026" y="-760554"/>
            <a:ext cx="1118474" cy="37683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분야번</a:t>
            </a:r>
            <a:r>
              <a:rPr lang="ko-KR" altLang="en-US" sz="1000"/>
              <a:t>호</a:t>
            </a:r>
            <a:endParaRPr lang="ko-KR" altLang="en-US" sz="1000" dirty="0"/>
          </a:p>
        </p:txBody>
      </p:sp>
      <p:sp>
        <p:nvSpPr>
          <p:cNvPr id="258" name="다이아몬드 257"/>
          <p:cNvSpPr/>
          <p:nvPr/>
        </p:nvSpPr>
        <p:spPr>
          <a:xfrm>
            <a:off x="2842505" y="4362007"/>
            <a:ext cx="1066156" cy="6858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공감</a:t>
            </a:r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cxnSp>
        <p:nvCxnSpPr>
          <p:cNvPr id="264" name="직선 연결선 263"/>
          <p:cNvCxnSpPr>
            <a:stCxn id="6" idx="2"/>
            <a:endCxn id="258" idx="0"/>
          </p:cNvCxnSpPr>
          <p:nvPr/>
        </p:nvCxnSpPr>
        <p:spPr>
          <a:xfrm flipH="1">
            <a:off x="3375583" y="2337807"/>
            <a:ext cx="712393" cy="20242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258" idx="2"/>
            <a:endCxn id="108" idx="0"/>
          </p:cNvCxnSpPr>
          <p:nvPr/>
        </p:nvCxnSpPr>
        <p:spPr>
          <a:xfrm>
            <a:off x="3375583" y="5047898"/>
            <a:ext cx="1022126" cy="1526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180" idx="3"/>
            <a:endCxn id="105" idx="0"/>
          </p:cNvCxnSpPr>
          <p:nvPr/>
        </p:nvCxnSpPr>
        <p:spPr>
          <a:xfrm>
            <a:off x="7750207" y="1909896"/>
            <a:ext cx="506363" cy="228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타원 295"/>
          <p:cNvSpPr/>
          <p:nvPr/>
        </p:nvSpPr>
        <p:spPr>
          <a:xfrm>
            <a:off x="7181306" y="7071336"/>
            <a:ext cx="1492518" cy="442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공감한 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수</a:t>
            </a:r>
            <a:endParaRPr lang="ko-KR" altLang="en-US" sz="1000" dirty="0"/>
          </a:p>
        </p:txBody>
      </p:sp>
      <p:sp>
        <p:nvSpPr>
          <p:cNvPr id="303" name="타원 302"/>
          <p:cNvSpPr/>
          <p:nvPr/>
        </p:nvSpPr>
        <p:spPr>
          <a:xfrm>
            <a:off x="8796025" y="83363"/>
            <a:ext cx="1282819" cy="439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대표이미지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</a:t>
            </a:r>
            <a:r>
              <a:rPr lang="ko-KR" altLang="en-US" sz="1000" dirty="0"/>
              <a:t>부</a:t>
            </a:r>
          </a:p>
        </p:txBody>
      </p:sp>
      <p:sp>
        <p:nvSpPr>
          <p:cNvPr id="308" name="타원 307"/>
          <p:cNvSpPr/>
          <p:nvPr/>
        </p:nvSpPr>
        <p:spPr>
          <a:xfrm>
            <a:off x="9077394" y="939979"/>
            <a:ext cx="983268" cy="573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Display</a:t>
            </a:r>
            <a:r>
              <a:rPr lang="ko-KR" altLang="en-US" sz="1000" dirty="0" smtClean="0"/>
              <a:t>여부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25894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211</Words>
  <Application>Microsoft Office PowerPoint</Application>
  <PresentationFormat>화면 슬라이드 쇼(4:3)</PresentationFormat>
  <Paragraphs>139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201</cp:revision>
  <dcterms:created xsi:type="dcterms:W3CDTF">2019-08-08T03:24:58Z</dcterms:created>
  <dcterms:modified xsi:type="dcterms:W3CDTF">2019-08-13T01:22:39Z</dcterms:modified>
</cp:coreProperties>
</file>