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8" autoAdjust="0"/>
  </p:normalViewPr>
  <p:slideViewPr>
    <p:cSldViewPr>
      <p:cViewPr varScale="1">
        <p:scale>
          <a:sx n="84" d="100"/>
          <a:sy n="84" d="100"/>
        </p:scale>
        <p:origin x="-984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00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75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4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34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90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55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71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5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7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15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4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0F1E7-80AE-4791-8F30-01301BB05552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86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8433437" y="671701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파일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534765" y="1462373"/>
            <a:ext cx="1106422" cy="875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게시물</a:t>
            </a:r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7" name="타원 6"/>
          <p:cNvSpPr/>
          <p:nvPr/>
        </p:nvSpPr>
        <p:spPr>
          <a:xfrm>
            <a:off x="2774604" y="929085"/>
            <a:ext cx="8967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/>
              <a:t>게시물</a:t>
            </a:r>
            <a:endParaRPr lang="en-US" altLang="ko-KR" sz="1000" u="sng" dirty="0" smtClean="0"/>
          </a:p>
          <a:p>
            <a:pPr algn="ctr"/>
            <a:r>
              <a:rPr lang="ko-KR" altLang="en-US" sz="1000" u="sng" dirty="0" smtClean="0"/>
              <a:t>번호</a:t>
            </a:r>
            <a:endParaRPr lang="ko-KR" altLang="en-US" sz="1000" u="sng" dirty="0"/>
          </a:p>
        </p:txBody>
      </p:sp>
      <p:sp>
        <p:nvSpPr>
          <p:cNvPr id="8" name="타원 7"/>
          <p:cNvSpPr/>
          <p:nvPr/>
        </p:nvSpPr>
        <p:spPr>
          <a:xfrm>
            <a:off x="2849727" y="-134846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9" name="타원 8"/>
          <p:cNvSpPr/>
          <p:nvPr/>
        </p:nvSpPr>
        <p:spPr>
          <a:xfrm>
            <a:off x="2748223" y="566415"/>
            <a:ext cx="92308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게시물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타입</a:t>
            </a:r>
            <a:endParaRPr lang="ko-KR" altLang="en-US" sz="1000" dirty="0"/>
          </a:p>
        </p:txBody>
      </p:sp>
      <p:sp>
        <p:nvSpPr>
          <p:cNvPr id="10" name="타원 9"/>
          <p:cNvSpPr/>
          <p:nvPr/>
        </p:nvSpPr>
        <p:spPr>
          <a:xfrm>
            <a:off x="2849727" y="229364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11" name="타원 10"/>
          <p:cNvSpPr/>
          <p:nvPr/>
        </p:nvSpPr>
        <p:spPr>
          <a:xfrm>
            <a:off x="3728926" y="608372"/>
            <a:ext cx="89396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작성일</a:t>
            </a:r>
            <a:endParaRPr lang="ko-KR" altLang="en-US" sz="1000" dirty="0"/>
          </a:p>
        </p:txBody>
      </p:sp>
      <p:sp>
        <p:nvSpPr>
          <p:cNvPr id="12" name="타원 11"/>
          <p:cNvSpPr/>
          <p:nvPr/>
        </p:nvSpPr>
        <p:spPr>
          <a:xfrm>
            <a:off x="3749710" y="-17546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조회수</a:t>
            </a:r>
            <a:endParaRPr lang="ko-KR" altLang="en-US" sz="1000" dirty="0"/>
          </a:p>
        </p:txBody>
      </p:sp>
      <p:sp>
        <p:nvSpPr>
          <p:cNvPr id="13" name="타원 12"/>
          <p:cNvSpPr/>
          <p:nvPr/>
        </p:nvSpPr>
        <p:spPr>
          <a:xfrm>
            <a:off x="3721396" y="-363550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공감수</a:t>
            </a:r>
            <a:endParaRPr lang="ko-KR" altLang="en-US" sz="1000" dirty="0"/>
          </a:p>
        </p:txBody>
      </p:sp>
      <p:sp>
        <p:nvSpPr>
          <p:cNvPr id="14" name="타원 13"/>
          <p:cNvSpPr/>
          <p:nvPr/>
        </p:nvSpPr>
        <p:spPr>
          <a:xfrm>
            <a:off x="3721396" y="910013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내용</a:t>
            </a:r>
            <a:endParaRPr lang="ko-KR" altLang="en-US" sz="1000" dirty="0"/>
          </a:p>
        </p:txBody>
      </p:sp>
      <p:sp>
        <p:nvSpPr>
          <p:cNvPr id="15" name="타원 14"/>
          <p:cNvSpPr/>
          <p:nvPr/>
        </p:nvSpPr>
        <p:spPr>
          <a:xfrm>
            <a:off x="3742074" y="300119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댓글수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7076290" y="348109"/>
            <a:ext cx="1171236" cy="52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첨부파일</a:t>
            </a:r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17" name="타원 16"/>
          <p:cNvSpPr/>
          <p:nvPr/>
        </p:nvSpPr>
        <p:spPr>
          <a:xfrm>
            <a:off x="8310787" y="43247"/>
            <a:ext cx="790449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/>
              <a:t>첨부번호</a:t>
            </a:r>
            <a:endParaRPr lang="ko-KR" altLang="en-US" sz="1000" u="sng" dirty="0"/>
          </a:p>
        </p:txBody>
      </p:sp>
      <p:sp>
        <p:nvSpPr>
          <p:cNvPr id="18" name="타원 17"/>
          <p:cNvSpPr/>
          <p:nvPr/>
        </p:nvSpPr>
        <p:spPr>
          <a:xfrm>
            <a:off x="8333552" y="352464"/>
            <a:ext cx="864096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/>
              <a:t>게시물</a:t>
            </a:r>
            <a:endParaRPr lang="en-US" altLang="ko-KR" sz="1000" u="sng" dirty="0" smtClean="0"/>
          </a:p>
          <a:p>
            <a:pPr algn="ctr"/>
            <a:r>
              <a:rPr lang="ko-KR" altLang="en-US" sz="1000" u="sng" dirty="0" smtClean="0"/>
              <a:t>번호</a:t>
            </a:r>
            <a:endParaRPr lang="ko-KR" altLang="en-US" sz="1000" u="sng" dirty="0"/>
          </a:p>
        </p:txBody>
      </p:sp>
      <p:sp>
        <p:nvSpPr>
          <p:cNvPr id="19" name="타원 18"/>
          <p:cNvSpPr/>
          <p:nvPr/>
        </p:nvSpPr>
        <p:spPr>
          <a:xfrm>
            <a:off x="10570604" y="6076564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-871910" y="546222"/>
            <a:ext cx="920679" cy="616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분야</a:t>
            </a:r>
            <a:r>
              <a:rPr lang="en-US" altLang="ko-KR" sz="1000" dirty="0"/>
              <a:t>T</a:t>
            </a:r>
            <a:endParaRPr lang="ko-KR" altLang="en-US" sz="1000" dirty="0"/>
          </a:p>
        </p:txBody>
      </p:sp>
      <p:sp>
        <p:nvSpPr>
          <p:cNvPr id="22" name="타원 21"/>
          <p:cNvSpPr/>
          <p:nvPr/>
        </p:nvSpPr>
        <p:spPr>
          <a:xfrm>
            <a:off x="-1398019" y="220700"/>
            <a:ext cx="720080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/>
              <a:t>분야</a:t>
            </a:r>
            <a:endParaRPr lang="en-US" altLang="ko-KR" sz="1000" u="sng" dirty="0" smtClean="0"/>
          </a:p>
          <a:p>
            <a:pPr algn="ctr"/>
            <a:r>
              <a:rPr lang="ko-KR" altLang="en-US" sz="1000" u="sng" dirty="0" smtClean="0"/>
              <a:t>번호</a:t>
            </a:r>
            <a:endParaRPr lang="ko-KR" altLang="en-US" sz="1000" u="sng" dirty="0"/>
          </a:p>
        </p:txBody>
      </p:sp>
      <p:sp>
        <p:nvSpPr>
          <p:cNvPr id="23" name="타원 22"/>
          <p:cNvSpPr/>
          <p:nvPr/>
        </p:nvSpPr>
        <p:spPr>
          <a:xfrm>
            <a:off x="-599303" y="220700"/>
            <a:ext cx="878131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분야명</a:t>
            </a:r>
            <a:endParaRPr lang="ko-KR" altLang="en-US" sz="1000" dirty="0"/>
          </a:p>
        </p:txBody>
      </p:sp>
      <p:sp>
        <p:nvSpPr>
          <p:cNvPr id="25" name="다이아몬드 24"/>
          <p:cNvSpPr/>
          <p:nvPr/>
        </p:nvSpPr>
        <p:spPr>
          <a:xfrm>
            <a:off x="799973" y="652745"/>
            <a:ext cx="1152128" cy="4034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관련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분야</a:t>
            </a:r>
            <a:endParaRPr lang="ko-KR" altLang="en-US" sz="1000" dirty="0"/>
          </a:p>
        </p:txBody>
      </p:sp>
      <p:cxnSp>
        <p:nvCxnSpPr>
          <p:cNvPr id="27" name="직선 연결선 26"/>
          <p:cNvCxnSpPr>
            <a:stCxn id="21" idx="3"/>
            <a:endCxn id="25" idx="1"/>
          </p:cNvCxnSpPr>
          <p:nvPr/>
        </p:nvCxnSpPr>
        <p:spPr>
          <a:xfrm>
            <a:off x="48769" y="854447"/>
            <a:ext cx="75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5" idx="3"/>
            <a:endCxn id="6" idx="1"/>
          </p:cNvCxnSpPr>
          <p:nvPr/>
        </p:nvCxnSpPr>
        <p:spPr>
          <a:xfrm>
            <a:off x="1952101" y="854447"/>
            <a:ext cx="1582664" cy="1045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1458967" y="1056148"/>
            <a:ext cx="831413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smtClean="0"/>
              <a:t>게시글번호</a:t>
            </a:r>
            <a:endParaRPr lang="ko-KR" altLang="en-US" sz="1000" u="sng" dirty="0"/>
          </a:p>
        </p:txBody>
      </p:sp>
      <p:sp>
        <p:nvSpPr>
          <p:cNvPr id="42" name="타원 41"/>
          <p:cNvSpPr/>
          <p:nvPr/>
        </p:nvSpPr>
        <p:spPr>
          <a:xfrm>
            <a:off x="669992" y="1056148"/>
            <a:ext cx="720080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/>
              <a:t>분야번호</a:t>
            </a:r>
            <a:endParaRPr lang="ko-KR" altLang="en-US" sz="1000" u="sng" dirty="0"/>
          </a:p>
        </p:txBody>
      </p:sp>
      <p:sp>
        <p:nvSpPr>
          <p:cNvPr id="43" name="직사각형 42"/>
          <p:cNvSpPr/>
          <p:nvPr/>
        </p:nvSpPr>
        <p:spPr>
          <a:xfrm>
            <a:off x="-837902" y="1625434"/>
            <a:ext cx="648072" cy="689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VS</a:t>
            </a:r>
            <a:r>
              <a:rPr lang="ko-KR" altLang="en-US" sz="1000" dirty="0" smtClean="0"/>
              <a:t>형</a:t>
            </a:r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44" name="타원 43"/>
          <p:cNvSpPr/>
          <p:nvPr/>
        </p:nvSpPr>
        <p:spPr>
          <a:xfrm>
            <a:off x="-1812672" y="2054338"/>
            <a:ext cx="975391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찬 </a:t>
            </a:r>
            <a:r>
              <a:rPr lang="en-US" altLang="ko-KR" sz="1000" dirty="0" smtClean="0"/>
              <a:t>or </a:t>
            </a:r>
            <a:r>
              <a:rPr lang="ko-KR" altLang="en-US" sz="1000" dirty="0" smtClean="0"/>
              <a:t>반</a:t>
            </a:r>
            <a:endParaRPr lang="ko-KR" altLang="en-US" sz="1000" dirty="0"/>
          </a:p>
        </p:txBody>
      </p:sp>
      <p:sp>
        <p:nvSpPr>
          <p:cNvPr id="45" name="타원 44"/>
          <p:cNvSpPr/>
          <p:nvPr/>
        </p:nvSpPr>
        <p:spPr>
          <a:xfrm>
            <a:off x="-1826910" y="1766306"/>
            <a:ext cx="964203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게시물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번</a:t>
            </a:r>
            <a:r>
              <a:rPr lang="ko-KR" altLang="en-US" sz="1000" dirty="0"/>
              <a:t>호</a:t>
            </a:r>
          </a:p>
        </p:txBody>
      </p:sp>
      <p:sp>
        <p:nvSpPr>
          <p:cNvPr id="46" name="타원 45"/>
          <p:cNvSpPr/>
          <p:nvPr/>
        </p:nvSpPr>
        <p:spPr>
          <a:xfrm>
            <a:off x="-1801484" y="2342370"/>
            <a:ext cx="884189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내용</a:t>
            </a:r>
            <a:endParaRPr lang="ko-KR" altLang="en-US" sz="1000" dirty="0"/>
          </a:p>
        </p:txBody>
      </p:sp>
      <p:sp>
        <p:nvSpPr>
          <p:cNvPr id="47" name="다이아몬드 46"/>
          <p:cNvSpPr/>
          <p:nvPr/>
        </p:nvSpPr>
        <p:spPr>
          <a:xfrm>
            <a:off x="5289806" y="449035"/>
            <a:ext cx="967718" cy="3284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첨부</a:t>
            </a:r>
            <a:endParaRPr lang="ko-KR" altLang="en-US" sz="1000" dirty="0"/>
          </a:p>
        </p:txBody>
      </p:sp>
      <p:cxnSp>
        <p:nvCxnSpPr>
          <p:cNvPr id="49" name="직선 연결선 48"/>
          <p:cNvCxnSpPr>
            <a:stCxn id="6" idx="3"/>
            <a:endCxn id="47" idx="1"/>
          </p:cNvCxnSpPr>
          <p:nvPr/>
        </p:nvCxnSpPr>
        <p:spPr>
          <a:xfrm flipV="1">
            <a:off x="4641187" y="613244"/>
            <a:ext cx="648619" cy="128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7" idx="3"/>
            <a:endCxn id="16" idx="1"/>
          </p:cNvCxnSpPr>
          <p:nvPr/>
        </p:nvCxnSpPr>
        <p:spPr>
          <a:xfrm flipV="1">
            <a:off x="6257524" y="610266"/>
            <a:ext cx="818766" cy="2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10764688" y="-17546"/>
            <a:ext cx="720080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/>
              <a:t>첨부번호</a:t>
            </a:r>
            <a:endParaRPr lang="ko-KR" altLang="en-US" sz="1000" u="sng" dirty="0"/>
          </a:p>
        </p:txBody>
      </p:sp>
      <p:sp>
        <p:nvSpPr>
          <p:cNvPr id="58" name="직사각형 57"/>
          <p:cNvSpPr/>
          <p:nvPr/>
        </p:nvSpPr>
        <p:spPr>
          <a:xfrm>
            <a:off x="-745831" y="5224542"/>
            <a:ext cx="944242" cy="749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공감</a:t>
            </a:r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59" name="직사각형 58"/>
          <p:cNvSpPr/>
          <p:nvPr/>
        </p:nvSpPr>
        <p:spPr>
          <a:xfrm>
            <a:off x="6680260" y="1562843"/>
            <a:ext cx="884852" cy="674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댓글</a:t>
            </a:r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-745831" y="3231922"/>
            <a:ext cx="648072" cy="78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설문형</a:t>
            </a:r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61" name="타원 60"/>
          <p:cNvSpPr/>
          <p:nvPr/>
        </p:nvSpPr>
        <p:spPr>
          <a:xfrm>
            <a:off x="7648010" y="1715680"/>
            <a:ext cx="932963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게시물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번</a:t>
            </a:r>
            <a:r>
              <a:rPr lang="ko-KR" altLang="en-US" sz="1000" dirty="0"/>
              <a:t>호</a:t>
            </a:r>
          </a:p>
        </p:txBody>
      </p:sp>
      <p:sp>
        <p:nvSpPr>
          <p:cNvPr id="62" name="타원 61"/>
          <p:cNvSpPr/>
          <p:nvPr/>
        </p:nvSpPr>
        <p:spPr>
          <a:xfrm>
            <a:off x="-1842285" y="3802837"/>
            <a:ext cx="978941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질문형태</a:t>
            </a:r>
            <a:endParaRPr lang="ko-KR" altLang="en-US" sz="1000" dirty="0"/>
          </a:p>
        </p:txBody>
      </p:sp>
      <p:sp>
        <p:nvSpPr>
          <p:cNvPr id="63" name="타원 62"/>
          <p:cNvSpPr/>
          <p:nvPr/>
        </p:nvSpPr>
        <p:spPr>
          <a:xfrm>
            <a:off x="-1827547" y="3479250"/>
            <a:ext cx="964203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게시물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번</a:t>
            </a:r>
            <a:r>
              <a:rPr lang="ko-KR" altLang="en-US" sz="1000" dirty="0"/>
              <a:t>호</a:t>
            </a:r>
            <a:endParaRPr lang="en-US" altLang="ko-KR" sz="1000" dirty="0" smtClean="0"/>
          </a:p>
        </p:txBody>
      </p:sp>
      <p:sp>
        <p:nvSpPr>
          <p:cNvPr id="84" name="다이아몬드 83"/>
          <p:cNvSpPr/>
          <p:nvPr/>
        </p:nvSpPr>
        <p:spPr>
          <a:xfrm>
            <a:off x="530093" y="1728108"/>
            <a:ext cx="999878" cy="48488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설문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타입</a:t>
            </a:r>
            <a:endParaRPr lang="ko-KR" altLang="en-US" sz="1000" dirty="0"/>
          </a:p>
        </p:txBody>
      </p:sp>
      <p:cxnSp>
        <p:nvCxnSpPr>
          <p:cNvPr id="88" name="직선 연결선 87"/>
          <p:cNvCxnSpPr>
            <a:stCxn id="6" idx="1"/>
            <a:endCxn id="84" idx="3"/>
          </p:cNvCxnSpPr>
          <p:nvPr/>
        </p:nvCxnSpPr>
        <p:spPr>
          <a:xfrm flipH="1">
            <a:off x="1529971" y="1900090"/>
            <a:ext cx="2004794" cy="70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84" idx="1"/>
            <a:endCxn id="43" idx="3"/>
          </p:cNvCxnSpPr>
          <p:nvPr/>
        </p:nvCxnSpPr>
        <p:spPr>
          <a:xfrm flipH="1" flipV="1">
            <a:off x="-189830" y="1970076"/>
            <a:ext cx="719923" cy="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7625245" y="1375684"/>
            <a:ext cx="918984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err="1" smtClean="0"/>
              <a:t>댓글</a:t>
            </a:r>
            <a:endParaRPr lang="en-US" altLang="ko-KR" sz="1000" u="sng" dirty="0" smtClean="0"/>
          </a:p>
          <a:p>
            <a:pPr algn="ctr"/>
            <a:r>
              <a:rPr lang="ko-KR" altLang="en-US" sz="1000" u="sng" dirty="0" smtClean="0"/>
              <a:t>번</a:t>
            </a:r>
            <a:r>
              <a:rPr lang="ko-KR" altLang="en-US" sz="1000" u="sng" dirty="0"/>
              <a:t>호</a:t>
            </a:r>
          </a:p>
        </p:txBody>
      </p:sp>
      <p:sp>
        <p:nvSpPr>
          <p:cNvPr id="114" name="타원 113"/>
          <p:cNvSpPr/>
          <p:nvPr/>
        </p:nvSpPr>
        <p:spPr>
          <a:xfrm>
            <a:off x="8562974" y="2025729"/>
            <a:ext cx="100729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Display</a:t>
            </a:r>
            <a:r>
              <a:rPr lang="ko-KR" altLang="en-US" sz="1000" dirty="0" smtClean="0"/>
              <a:t>상태</a:t>
            </a:r>
            <a:endParaRPr lang="ko-KR" altLang="en-US" sz="1000" dirty="0"/>
          </a:p>
        </p:txBody>
      </p:sp>
      <p:sp>
        <p:nvSpPr>
          <p:cNvPr id="115" name="타원 114"/>
          <p:cNvSpPr/>
          <p:nvPr/>
        </p:nvSpPr>
        <p:spPr>
          <a:xfrm>
            <a:off x="8562974" y="1392981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내용</a:t>
            </a:r>
            <a:endParaRPr lang="ko-KR" altLang="en-US" sz="1000" dirty="0"/>
          </a:p>
        </p:txBody>
      </p:sp>
      <p:sp>
        <p:nvSpPr>
          <p:cNvPr id="116" name="타원 115"/>
          <p:cNvSpPr/>
          <p:nvPr/>
        </p:nvSpPr>
        <p:spPr>
          <a:xfrm>
            <a:off x="7671641" y="2025970"/>
            <a:ext cx="872588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117" name="타원 116"/>
          <p:cNvSpPr/>
          <p:nvPr/>
        </p:nvSpPr>
        <p:spPr>
          <a:xfrm>
            <a:off x="8580973" y="1705926"/>
            <a:ext cx="886103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등록일</a:t>
            </a:r>
            <a:endParaRPr lang="ko-KR" altLang="en-US" sz="1000" dirty="0"/>
          </a:p>
        </p:txBody>
      </p:sp>
      <p:sp>
        <p:nvSpPr>
          <p:cNvPr id="118" name="타원 117"/>
          <p:cNvSpPr/>
          <p:nvPr/>
        </p:nvSpPr>
        <p:spPr>
          <a:xfrm>
            <a:off x="-1858527" y="2625839"/>
            <a:ext cx="99582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마감</a:t>
            </a:r>
            <a:r>
              <a:rPr lang="ko-KR" altLang="en-US" sz="1000" dirty="0"/>
              <a:t>일</a:t>
            </a:r>
          </a:p>
        </p:txBody>
      </p:sp>
      <p:sp>
        <p:nvSpPr>
          <p:cNvPr id="119" name="타원 118"/>
          <p:cNvSpPr/>
          <p:nvPr/>
        </p:nvSpPr>
        <p:spPr>
          <a:xfrm>
            <a:off x="-1762310" y="4117923"/>
            <a:ext cx="84617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필수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여</a:t>
            </a:r>
            <a:r>
              <a:rPr lang="ko-KR" altLang="en-US" sz="1000" dirty="0"/>
              <a:t>부</a:t>
            </a:r>
          </a:p>
        </p:txBody>
      </p:sp>
      <p:sp>
        <p:nvSpPr>
          <p:cNvPr id="120" name="다이아몬드 119"/>
          <p:cNvSpPr/>
          <p:nvPr/>
        </p:nvSpPr>
        <p:spPr>
          <a:xfrm>
            <a:off x="5258136" y="1712377"/>
            <a:ext cx="1014313" cy="3706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참여</a:t>
            </a:r>
            <a:endParaRPr lang="ko-KR" altLang="en-US" sz="1000" dirty="0"/>
          </a:p>
        </p:txBody>
      </p:sp>
      <p:cxnSp>
        <p:nvCxnSpPr>
          <p:cNvPr id="122" name="직선 연결선 121"/>
          <p:cNvCxnSpPr>
            <a:stCxn id="6" idx="3"/>
            <a:endCxn id="120" idx="1"/>
          </p:cNvCxnSpPr>
          <p:nvPr/>
        </p:nvCxnSpPr>
        <p:spPr>
          <a:xfrm flipV="1">
            <a:off x="4641187" y="1897717"/>
            <a:ext cx="616949" cy="2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120" idx="3"/>
            <a:endCxn id="59" idx="1"/>
          </p:cNvCxnSpPr>
          <p:nvPr/>
        </p:nvCxnSpPr>
        <p:spPr>
          <a:xfrm>
            <a:off x="6272449" y="1897717"/>
            <a:ext cx="407811" cy="2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 154"/>
          <p:cNvSpPr/>
          <p:nvPr/>
        </p:nvSpPr>
        <p:spPr>
          <a:xfrm>
            <a:off x="-1827547" y="3152957"/>
            <a:ext cx="983756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err="1" smtClean="0"/>
              <a:t>설문형</a:t>
            </a:r>
            <a:endParaRPr lang="en-US" altLang="ko-KR" sz="1000" u="sng" dirty="0" smtClean="0"/>
          </a:p>
          <a:p>
            <a:pPr algn="ctr"/>
            <a:r>
              <a:rPr lang="ko-KR" altLang="en-US" sz="1000" u="sng" dirty="0" smtClean="0"/>
              <a:t>번</a:t>
            </a:r>
            <a:r>
              <a:rPr lang="ko-KR" altLang="en-US" sz="1000" u="sng" dirty="0"/>
              <a:t>호</a:t>
            </a:r>
          </a:p>
        </p:txBody>
      </p:sp>
      <p:sp>
        <p:nvSpPr>
          <p:cNvPr id="156" name="타원 155"/>
          <p:cNvSpPr/>
          <p:nvPr/>
        </p:nvSpPr>
        <p:spPr>
          <a:xfrm>
            <a:off x="-1777700" y="1457190"/>
            <a:ext cx="857950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u="sng" dirty="0" smtClean="0"/>
              <a:t>VS</a:t>
            </a:r>
            <a:r>
              <a:rPr lang="ko-KR" altLang="en-US" sz="1000" u="sng" dirty="0" smtClean="0"/>
              <a:t>형</a:t>
            </a:r>
            <a:endParaRPr lang="en-US" altLang="ko-KR" sz="1000" u="sng" dirty="0" smtClean="0"/>
          </a:p>
          <a:p>
            <a:pPr algn="ctr"/>
            <a:r>
              <a:rPr lang="ko-KR" altLang="en-US" sz="1000" u="sng" dirty="0" smtClean="0"/>
              <a:t>번</a:t>
            </a:r>
            <a:r>
              <a:rPr lang="ko-KR" altLang="en-US" sz="1000" u="sng" dirty="0"/>
              <a:t>호</a:t>
            </a:r>
          </a:p>
        </p:txBody>
      </p:sp>
      <p:sp>
        <p:nvSpPr>
          <p:cNvPr id="171" name="다이아몬드 170"/>
          <p:cNvSpPr/>
          <p:nvPr/>
        </p:nvSpPr>
        <p:spPr>
          <a:xfrm>
            <a:off x="10584668" y="5445224"/>
            <a:ext cx="648072" cy="5760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다이아몬드 171"/>
          <p:cNvSpPr/>
          <p:nvPr/>
        </p:nvSpPr>
        <p:spPr>
          <a:xfrm>
            <a:off x="424371" y="3335234"/>
            <a:ext cx="900100" cy="5760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설문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타</a:t>
            </a:r>
            <a:r>
              <a:rPr lang="ko-KR" altLang="en-US" sz="1000" dirty="0"/>
              <a:t>입</a:t>
            </a:r>
          </a:p>
        </p:txBody>
      </p:sp>
      <p:cxnSp>
        <p:nvCxnSpPr>
          <p:cNvPr id="174" name="직선 연결선 173"/>
          <p:cNvCxnSpPr>
            <a:stCxn id="60" idx="3"/>
            <a:endCxn id="172" idx="1"/>
          </p:cNvCxnSpPr>
          <p:nvPr/>
        </p:nvCxnSpPr>
        <p:spPr>
          <a:xfrm>
            <a:off x="-97759" y="3623266"/>
            <a:ext cx="522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>
            <a:stCxn id="172" idx="3"/>
            <a:endCxn id="6" idx="1"/>
          </p:cNvCxnSpPr>
          <p:nvPr/>
        </p:nvCxnSpPr>
        <p:spPr>
          <a:xfrm flipV="1">
            <a:off x="1324471" y="1900090"/>
            <a:ext cx="2210294" cy="1723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타원 177"/>
          <p:cNvSpPr/>
          <p:nvPr/>
        </p:nvSpPr>
        <p:spPr>
          <a:xfrm>
            <a:off x="-1692566" y="4457830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내용</a:t>
            </a:r>
            <a:endParaRPr lang="ko-KR" altLang="en-US" sz="1000" dirty="0"/>
          </a:p>
        </p:txBody>
      </p:sp>
      <p:sp>
        <p:nvSpPr>
          <p:cNvPr id="192" name="타원 191"/>
          <p:cNvSpPr/>
          <p:nvPr/>
        </p:nvSpPr>
        <p:spPr>
          <a:xfrm>
            <a:off x="-1799433" y="5486652"/>
            <a:ext cx="880086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게시물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번</a:t>
            </a:r>
            <a:r>
              <a:rPr lang="ko-KR" altLang="en-US" sz="1000" dirty="0"/>
              <a:t>호</a:t>
            </a:r>
          </a:p>
        </p:txBody>
      </p:sp>
      <p:sp>
        <p:nvSpPr>
          <p:cNvPr id="193" name="타원 192"/>
          <p:cNvSpPr/>
          <p:nvPr/>
        </p:nvSpPr>
        <p:spPr>
          <a:xfrm>
            <a:off x="-1777700" y="5080526"/>
            <a:ext cx="817390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r>
              <a:rPr lang="ko-KR" altLang="en-US" sz="1000" dirty="0" smtClean="0"/>
              <a:t>공감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번</a:t>
            </a:r>
            <a:r>
              <a:rPr lang="ko-KR" altLang="en-US" sz="1000" dirty="0"/>
              <a:t>호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-379358" y="-419589"/>
            <a:ext cx="3619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외래키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두개로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복합키</a:t>
            </a:r>
            <a:r>
              <a:rPr lang="ko-KR" altLang="en-US" sz="1000" dirty="0" smtClean="0"/>
              <a:t> 써서 </a:t>
            </a:r>
            <a:r>
              <a:rPr lang="ko-KR" altLang="en-US" sz="1000" dirty="0" err="1" smtClean="0"/>
              <a:t>기본키를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하려고하는데</a:t>
            </a:r>
            <a:r>
              <a:rPr lang="en-US" altLang="ko-KR" sz="1000" dirty="0" smtClean="0"/>
              <a:t>, </a:t>
            </a:r>
          </a:p>
          <a:p>
            <a:r>
              <a:rPr lang="ko-KR" altLang="en-US" sz="1000" dirty="0" smtClean="0"/>
              <a:t>그러면 속성을 어떻게 </a:t>
            </a:r>
            <a:r>
              <a:rPr lang="ko-KR" altLang="en-US" sz="1000" dirty="0" err="1" smtClean="0"/>
              <a:t>지정해야하는가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196" name="타원 195"/>
          <p:cNvSpPr/>
          <p:nvPr/>
        </p:nvSpPr>
        <p:spPr>
          <a:xfrm>
            <a:off x="-1740349" y="6154683"/>
            <a:ext cx="830743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공감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여부</a:t>
            </a:r>
            <a:endParaRPr lang="en-US" altLang="ko-KR" sz="1000" dirty="0" smtClean="0"/>
          </a:p>
        </p:txBody>
      </p:sp>
      <p:sp>
        <p:nvSpPr>
          <p:cNvPr id="197" name="타원 196"/>
          <p:cNvSpPr/>
          <p:nvPr/>
        </p:nvSpPr>
        <p:spPr>
          <a:xfrm>
            <a:off x="-1782093" y="5791013"/>
            <a:ext cx="845406" cy="3232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사용자아이디</a:t>
            </a:r>
            <a:endParaRPr lang="ko-KR" altLang="en-US" sz="1000" dirty="0"/>
          </a:p>
        </p:txBody>
      </p:sp>
      <p:sp>
        <p:nvSpPr>
          <p:cNvPr id="200" name="다이아몬드 199"/>
          <p:cNvSpPr/>
          <p:nvPr/>
        </p:nvSpPr>
        <p:spPr>
          <a:xfrm>
            <a:off x="450251" y="5433992"/>
            <a:ext cx="1080120" cy="33049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공감</a:t>
            </a:r>
            <a:endParaRPr lang="ko-KR" altLang="en-US" sz="1000" dirty="0"/>
          </a:p>
        </p:txBody>
      </p:sp>
      <p:cxnSp>
        <p:nvCxnSpPr>
          <p:cNvPr id="202" name="직선 연결선 201"/>
          <p:cNvCxnSpPr>
            <a:stCxn id="6" idx="1"/>
            <a:endCxn id="200" idx="3"/>
          </p:cNvCxnSpPr>
          <p:nvPr/>
        </p:nvCxnSpPr>
        <p:spPr>
          <a:xfrm flipH="1">
            <a:off x="1530371" y="1900090"/>
            <a:ext cx="2004394" cy="369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>
            <a:stCxn id="200" idx="1"/>
            <a:endCxn id="58" idx="3"/>
          </p:cNvCxnSpPr>
          <p:nvPr/>
        </p:nvCxnSpPr>
        <p:spPr>
          <a:xfrm flipH="1">
            <a:off x="198411" y="5599238"/>
            <a:ext cx="25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4307730" y="-419589"/>
            <a:ext cx="66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???</a:t>
            </a:r>
            <a:endParaRPr lang="ko-KR" altLang="en-US" dirty="0"/>
          </a:p>
        </p:txBody>
      </p:sp>
      <p:sp>
        <p:nvSpPr>
          <p:cNvPr id="230" name="직사각형 229"/>
          <p:cNvSpPr/>
          <p:nvPr/>
        </p:nvSpPr>
        <p:spPr>
          <a:xfrm>
            <a:off x="10649526" y="4769244"/>
            <a:ext cx="518356" cy="59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/>
          <p:cNvSpPr/>
          <p:nvPr/>
        </p:nvSpPr>
        <p:spPr>
          <a:xfrm>
            <a:off x="6697146" y="3677643"/>
            <a:ext cx="914400" cy="626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댓글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찬</a:t>
            </a:r>
            <a:r>
              <a:rPr lang="en-US" altLang="ko-KR" dirty="0" smtClean="0"/>
              <a:t>/</a:t>
            </a:r>
            <a:r>
              <a:rPr lang="ko-KR" altLang="en-US" dirty="0" smtClean="0"/>
              <a:t>반</a:t>
            </a:r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234" name="타원 233"/>
          <p:cNvSpPr/>
          <p:nvPr/>
        </p:nvSpPr>
        <p:spPr>
          <a:xfrm>
            <a:off x="7723496" y="3479250"/>
            <a:ext cx="720080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/>
              <a:t>찬</a:t>
            </a:r>
            <a:r>
              <a:rPr lang="en-US" altLang="ko-KR" sz="1000" u="sng" dirty="0" smtClean="0"/>
              <a:t>/</a:t>
            </a:r>
            <a:r>
              <a:rPr lang="ko-KR" altLang="en-US" sz="1000" u="sng" dirty="0" err="1" smtClean="0"/>
              <a:t>반번호</a:t>
            </a:r>
            <a:endParaRPr lang="ko-KR" altLang="en-US" sz="1000" u="sng" dirty="0"/>
          </a:p>
        </p:txBody>
      </p:sp>
      <p:sp>
        <p:nvSpPr>
          <p:cNvPr id="235" name="타원 234"/>
          <p:cNvSpPr/>
          <p:nvPr/>
        </p:nvSpPr>
        <p:spPr>
          <a:xfrm>
            <a:off x="7723496" y="3805478"/>
            <a:ext cx="720080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댓글번호</a:t>
            </a:r>
            <a:endParaRPr lang="ko-KR" altLang="en-US" sz="1000" dirty="0"/>
          </a:p>
        </p:txBody>
      </p:sp>
      <p:sp>
        <p:nvSpPr>
          <p:cNvPr id="236" name="타원 235"/>
          <p:cNvSpPr/>
          <p:nvPr/>
        </p:nvSpPr>
        <p:spPr>
          <a:xfrm>
            <a:off x="7622954" y="4109400"/>
            <a:ext cx="98131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사용자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아이</a:t>
            </a:r>
            <a:r>
              <a:rPr lang="ko-KR" altLang="en-US" sz="1000" dirty="0"/>
              <a:t>디</a:t>
            </a:r>
          </a:p>
        </p:txBody>
      </p:sp>
      <p:sp>
        <p:nvSpPr>
          <p:cNvPr id="237" name="타원 236"/>
          <p:cNvSpPr/>
          <p:nvPr/>
        </p:nvSpPr>
        <p:spPr>
          <a:xfrm>
            <a:off x="7591394" y="4445835"/>
            <a:ext cx="9715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찬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반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상</a:t>
            </a:r>
            <a:r>
              <a:rPr lang="ko-KR" altLang="en-US" sz="1000" dirty="0"/>
              <a:t>태</a:t>
            </a:r>
          </a:p>
        </p:txBody>
      </p:sp>
      <p:sp>
        <p:nvSpPr>
          <p:cNvPr id="239" name="다이아몬드 238"/>
          <p:cNvSpPr/>
          <p:nvPr/>
        </p:nvSpPr>
        <p:spPr>
          <a:xfrm>
            <a:off x="6663622" y="2799874"/>
            <a:ext cx="933940" cy="43204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의견</a:t>
            </a:r>
            <a:endParaRPr lang="ko-KR" altLang="en-US" sz="1000" dirty="0"/>
          </a:p>
        </p:txBody>
      </p:sp>
      <p:cxnSp>
        <p:nvCxnSpPr>
          <p:cNvPr id="241" name="직선 연결선 240"/>
          <p:cNvCxnSpPr>
            <a:stCxn id="59" idx="2"/>
            <a:endCxn id="239" idx="0"/>
          </p:cNvCxnSpPr>
          <p:nvPr/>
        </p:nvCxnSpPr>
        <p:spPr>
          <a:xfrm>
            <a:off x="7122686" y="2237336"/>
            <a:ext cx="7906" cy="562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>
            <a:stCxn id="239" idx="2"/>
            <a:endCxn id="231" idx="0"/>
          </p:cNvCxnSpPr>
          <p:nvPr/>
        </p:nvCxnSpPr>
        <p:spPr>
          <a:xfrm>
            <a:off x="7130592" y="3231922"/>
            <a:ext cx="23754" cy="445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4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109</Words>
  <Application>Microsoft Office PowerPoint</Application>
  <PresentationFormat>화면 슬라이드 쇼(4:3)</PresentationFormat>
  <Paragraphs>79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67</cp:revision>
  <dcterms:created xsi:type="dcterms:W3CDTF">2019-08-08T03:24:58Z</dcterms:created>
  <dcterms:modified xsi:type="dcterms:W3CDTF">2019-08-08T07:12:30Z</dcterms:modified>
</cp:coreProperties>
</file>