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28" autoAdjust="0"/>
  </p:normalViewPr>
  <p:slideViewPr>
    <p:cSldViewPr>
      <p:cViewPr>
        <p:scale>
          <a:sx n="66" d="100"/>
          <a:sy n="66" d="100"/>
        </p:scale>
        <p:origin x="-1680" y="-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1E7-80AE-4791-8F30-01301BB05552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E925-13D9-41C9-AC96-480510B35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00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1E7-80AE-4791-8F30-01301BB05552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E925-13D9-41C9-AC96-480510B35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75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1E7-80AE-4791-8F30-01301BB05552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E925-13D9-41C9-AC96-480510B35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4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1E7-80AE-4791-8F30-01301BB05552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E925-13D9-41C9-AC96-480510B35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34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1E7-80AE-4791-8F30-01301BB05552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E925-13D9-41C9-AC96-480510B35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90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1E7-80AE-4791-8F30-01301BB05552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E925-13D9-41C9-AC96-480510B35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55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1E7-80AE-4791-8F30-01301BB05552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E925-13D9-41C9-AC96-480510B35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71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1E7-80AE-4791-8F30-01301BB05552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E925-13D9-41C9-AC96-480510B35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85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1E7-80AE-4791-8F30-01301BB05552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E925-13D9-41C9-AC96-480510B35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7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1E7-80AE-4791-8F30-01301BB05552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E925-13D9-41C9-AC96-480510B35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15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1E7-80AE-4791-8F30-01301BB05552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E925-13D9-41C9-AC96-480510B35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4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0F1E7-80AE-4791-8F30-01301BB05552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2E925-13D9-41C9-AC96-480510B35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86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8433437" y="671701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파일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534765" y="1462373"/>
            <a:ext cx="1106422" cy="875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게시물</a:t>
            </a:r>
            <a:r>
              <a:rPr lang="en-US" altLang="ko-KR" sz="1000" dirty="0" smtClean="0"/>
              <a:t>T</a:t>
            </a:r>
            <a:endParaRPr lang="ko-KR" altLang="en-US" sz="1000" dirty="0"/>
          </a:p>
        </p:txBody>
      </p:sp>
      <p:sp>
        <p:nvSpPr>
          <p:cNvPr id="7" name="타원 6"/>
          <p:cNvSpPr/>
          <p:nvPr/>
        </p:nvSpPr>
        <p:spPr>
          <a:xfrm>
            <a:off x="3079282" y="1139212"/>
            <a:ext cx="896707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/>
              <a:t>게시물</a:t>
            </a:r>
            <a:endParaRPr lang="en-US" altLang="ko-KR" sz="1000" u="sng" dirty="0" smtClean="0"/>
          </a:p>
          <a:p>
            <a:pPr algn="ctr"/>
            <a:r>
              <a:rPr lang="ko-KR" altLang="en-US" sz="1000" u="sng" dirty="0" smtClean="0"/>
              <a:t>번호</a:t>
            </a:r>
            <a:endParaRPr lang="ko-KR" altLang="en-US" sz="1000" u="sng" dirty="0"/>
          </a:p>
        </p:txBody>
      </p:sp>
      <p:sp>
        <p:nvSpPr>
          <p:cNvPr id="8" name="타원 7"/>
          <p:cNvSpPr/>
          <p:nvPr/>
        </p:nvSpPr>
        <p:spPr>
          <a:xfrm>
            <a:off x="3030884" y="780253"/>
            <a:ext cx="920306" cy="35895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사용자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E-mail</a:t>
            </a:r>
            <a:endParaRPr lang="ko-KR" altLang="en-US" sz="1000" dirty="0"/>
          </a:p>
        </p:txBody>
      </p:sp>
      <p:sp>
        <p:nvSpPr>
          <p:cNvPr id="9" name="타원 8"/>
          <p:cNvSpPr/>
          <p:nvPr/>
        </p:nvSpPr>
        <p:spPr>
          <a:xfrm>
            <a:off x="3066092" y="515902"/>
            <a:ext cx="92308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게시물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타입</a:t>
            </a:r>
            <a:endParaRPr lang="ko-KR" altLang="en-US" sz="1000" dirty="0"/>
          </a:p>
        </p:txBody>
      </p:sp>
      <p:sp>
        <p:nvSpPr>
          <p:cNvPr id="10" name="타원 9"/>
          <p:cNvSpPr/>
          <p:nvPr/>
        </p:nvSpPr>
        <p:spPr>
          <a:xfrm>
            <a:off x="3174725" y="239707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11" name="타원 10"/>
          <p:cNvSpPr/>
          <p:nvPr/>
        </p:nvSpPr>
        <p:spPr>
          <a:xfrm>
            <a:off x="4005941" y="796865"/>
            <a:ext cx="89396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작성일</a:t>
            </a:r>
            <a:endParaRPr lang="ko-KR" altLang="en-US" sz="1000" dirty="0"/>
          </a:p>
        </p:txBody>
      </p:sp>
      <p:sp>
        <p:nvSpPr>
          <p:cNvPr id="12" name="타원 11"/>
          <p:cNvSpPr/>
          <p:nvPr/>
        </p:nvSpPr>
        <p:spPr>
          <a:xfrm>
            <a:off x="4026725" y="170947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조회수</a:t>
            </a:r>
            <a:endParaRPr lang="ko-KR" altLang="en-US" sz="1000" dirty="0"/>
          </a:p>
        </p:txBody>
      </p:sp>
      <p:sp>
        <p:nvSpPr>
          <p:cNvPr id="13" name="타원 12"/>
          <p:cNvSpPr/>
          <p:nvPr/>
        </p:nvSpPr>
        <p:spPr>
          <a:xfrm>
            <a:off x="3998411" y="-175057"/>
            <a:ext cx="90149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공감수</a:t>
            </a:r>
            <a:endParaRPr lang="ko-KR" altLang="en-US" sz="1000" dirty="0"/>
          </a:p>
        </p:txBody>
      </p:sp>
      <p:sp>
        <p:nvSpPr>
          <p:cNvPr id="14" name="타원 13"/>
          <p:cNvSpPr/>
          <p:nvPr/>
        </p:nvSpPr>
        <p:spPr>
          <a:xfrm>
            <a:off x="4026725" y="1139614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내용</a:t>
            </a:r>
            <a:endParaRPr lang="ko-KR" altLang="en-US" sz="1000" dirty="0"/>
          </a:p>
        </p:txBody>
      </p:sp>
      <p:sp>
        <p:nvSpPr>
          <p:cNvPr id="15" name="타원 14"/>
          <p:cNvSpPr/>
          <p:nvPr/>
        </p:nvSpPr>
        <p:spPr>
          <a:xfrm>
            <a:off x="4019089" y="488612"/>
            <a:ext cx="8491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댓글수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7076290" y="348109"/>
            <a:ext cx="1171236" cy="52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첨부파일</a:t>
            </a:r>
            <a:r>
              <a:rPr lang="en-US" altLang="ko-KR" sz="1000" dirty="0" smtClean="0"/>
              <a:t>T</a:t>
            </a:r>
            <a:endParaRPr lang="ko-KR" altLang="en-US" sz="1000" dirty="0"/>
          </a:p>
        </p:txBody>
      </p:sp>
      <p:sp>
        <p:nvSpPr>
          <p:cNvPr id="17" name="타원 16"/>
          <p:cNvSpPr/>
          <p:nvPr/>
        </p:nvSpPr>
        <p:spPr>
          <a:xfrm>
            <a:off x="8310787" y="43247"/>
            <a:ext cx="790449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/>
              <a:t>첨부번호</a:t>
            </a:r>
            <a:endParaRPr lang="ko-KR" altLang="en-US" sz="1000" u="sng" dirty="0"/>
          </a:p>
        </p:txBody>
      </p:sp>
      <p:sp>
        <p:nvSpPr>
          <p:cNvPr id="18" name="타원 17"/>
          <p:cNvSpPr/>
          <p:nvPr/>
        </p:nvSpPr>
        <p:spPr>
          <a:xfrm>
            <a:off x="8333552" y="352464"/>
            <a:ext cx="864096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/>
              <a:t>게시물</a:t>
            </a:r>
            <a:endParaRPr lang="en-US" altLang="ko-KR" sz="1000" u="sng" dirty="0" smtClean="0"/>
          </a:p>
          <a:p>
            <a:pPr algn="ctr"/>
            <a:r>
              <a:rPr lang="ko-KR" altLang="en-US" sz="1000" u="sng" dirty="0" smtClean="0"/>
              <a:t>번호</a:t>
            </a:r>
            <a:endParaRPr lang="ko-KR" altLang="en-US" sz="1000" u="sng" dirty="0"/>
          </a:p>
        </p:txBody>
      </p:sp>
      <p:sp>
        <p:nvSpPr>
          <p:cNvPr id="19" name="타원 18"/>
          <p:cNvSpPr/>
          <p:nvPr/>
        </p:nvSpPr>
        <p:spPr>
          <a:xfrm>
            <a:off x="2546570" y="-627293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답변상태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-1685017" y="546222"/>
            <a:ext cx="920679" cy="616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분야</a:t>
            </a:r>
            <a:r>
              <a:rPr lang="en-US" altLang="ko-KR" sz="1000" dirty="0"/>
              <a:t>T</a:t>
            </a:r>
            <a:endParaRPr lang="ko-KR" altLang="en-US" sz="1000" dirty="0"/>
          </a:p>
        </p:txBody>
      </p:sp>
      <p:sp>
        <p:nvSpPr>
          <p:cNvPr id="22" name="타원 21"/>
          <p:cNvSpPr/>
          <p:nvPr/>
        </p:nvSpPr>
        <p:spPr>
          <a:xfrm>
            <a:off x="-2211126" y="220700"/>
            <a:ext cx="720080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/>
              <a:t>분야</a:t>
            </a:r>
            <a:endParaRPr lang="en-US" altLang="ko-KR" sz="1000" u="sng" dirty="0" smtClean="0"/>
          </a:p>
          <a:p>
            <a:pPr algn="ctr"/>
            <a:r>
              <a:rPr lang="ko-KR" altLang="en-US" sz="1000" u="sng" dirty="0" smtClean="0"/>
              <a:t>번호</a:t>
            </a:r>
            <a:endParaRPr lang="ko-KR" altLang="en-US" sz="1000" u="sng" dirty="0"/>
          </a:p>
        </p:txBody>
      </p:sp>
      <p:sp>
        <p:nvSpPr>
          <p:cNvPr id="23" name="타원 22"/>
          <p:cNvSpPr/>
          <p:nvPr/>
        </p:nvSpPr>
        <p:spPr>
          <a:xfrm>
            <a:off x="-1412410" y="220700"/>
            <a:ext cx="878131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분야명</a:t>
            </a:r>
            <a:endParaRPr lang="ko-KR" altLang="en-US" sz="1000" dirty="0"/>
          </a:p>
        </p:txBody>
      </p:sp>
      <p:sp>
        <p:nvSpPr>
          <p:cNvPr id="25" name="다이아몬드 24"/>
          <p:cNvSpPr/>
          <p:nvPr/>
        </p:nvSpPr>
        <p:spPr>
          <a:xfrm>
            <a:off x="543978" y="652745"/>
            <a:ext cx="1152128" cy="40340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관련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분야</a:t>
            </a:r>
            <a:endParaRPr lang="ko-KR" altLang="en-US" sz="1000" dirty="0"/>
          </a:p>
        </p:txBody>
      </p:sp>
      <p:cxnSp>
        <p:nvCxnSpPr>
          <p:cNvPr id="27" name="직선 연결선 26"/>
          <p:cNvCxnSpPr>
            <a:stCxn id="21" idx="3"/>
            <a:endCxn id="25" idx="1"/>
          </p:cNvCxnSpPr>
          <p:nvPr/>
        </p:nvCxnSpPr>
        <p:spPr>
          <a:xfrm>
            <a:off x="-764338" y="854447"/>
            <a:ext cx="130831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5" idx="3"/>
            <a:endCxn id="6" idx="1"/>
          </p:cNvCxnSpPr>
          <p:nvPr/>
        </p:nvCxnSpPr>
        <p:spPr>
          <a:xfrm>
            <a:off x="1696106" y="854447"/>
            <a:ext cx="1838659" cy="104564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-729366" y="1931042"/>
            <a:ext cx="648072" cy="689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VS</a:t>
            </a:r>
            <a:r>
              <a:rPr lang="ko-KR" altLang="en-US" sz="1000" dirty="0" smtClean="0"/>
              <a:t>형</a:t>
            </a:r>
            <a:r>
              <a:rPr lang="en-US" altLang="ko-KR" sz="1000" dirty="0" smtClean="0"/>
              <a:t>T</a:t>
            </a:r>
            <a:endParaRPr lang="ko-KR" altLang="en-US" sz="1000" dirty="0"/>
          </a:p>
        </p:txBody>
      </p:sp>
      <p:sp>
        <p:nvSpPr>
          <p:cNvPr id="44" name="타원 43"/>
          <p:cNvSpPr/>
          <p:nvPr/>
        </p:nvSpPr>
        <p:spPr>
          <a:xfrm>
            <a:off x="-1812672" y="2054338"/>
            <a:ext cx="975391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찬 </a:t>
            </a:r>
            <a:r>
              <a:rPr lang="en-US" altLang="ko-KR" sz="1000" dirty="0" smtClean="0"/>
              <a:t>or </a:t>
            </a:r>
            <a:r>
              <a:rPr lang="ko-KR" altLang="en-US" sz="1000" dirty="0" smtClean="0"/>
              <a:t>반</a:t>
            </a:r>
            <a:endParaRPr lang="ko-KR" altLang="en-US" sz="1000" dirty="0"/>
          </a:p>
        </p:txBody>
      </p:sp>
      <p:sp>
        <p:nvSpPr>
          <p:cNvPr id="45" name="타원 44"/>
          <p:cNvSpPr/>
          <p:nvPr/>
        </p:nvSpPr>
        <p:spPr>
          <a:xfrm>
            <a:off x="-1826910" y="1766306"/>
            <a:ext cx="964203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게시물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번</a:t>
            </a:r>
            <a:r>
              <a:rPr lang="ko-KR" altLang="en-US" sz="1000" dirty="0"/>
              <a:t>호</a:t>
            </a:r>
          </a:p>
        </p:txBody>
      </p:sp>
      <p:sp>
        <p:nvSpPr>
          <p:cNvPr id="46" name="타원 45"/>
          <p:cNvSpPr/>
          <p:nvPr/>
        </p:nvSpPr>
        <p:spPr>
          <a:xfrm>
            <a:off x="-1801484" y="2342370"/>
            <a:ext cx="884189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내용</a:t>
            </a:r>
            <a:endParaRPr lang="ko-KR" altLang="en-US" sz="1000" dirty="0"/>
          </a:p>
        </p:txBody>
      </p:sp>
      <p:sp>
        <p:nvSpPr>
          <p:cNvPr id="47" name="다이아몬드 46"/>
          <p:cNvSpPr/>
          <p:nvPr/>
        </p:nvSpPr>
        <p:spPr>
          <a:xfrm>
            <a:off x="5289806" y="449035"/>
            <a:ext cx="967718" cy="3284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첨부</a:t>
            </a:r>
            <a:endParaRPr lang="ko-KR" altLang="en-US" sz="1000" dirty="0"/>
          </a:p>
        </p:txBody>
      </p:sp>
      <p:cxnSp>
        <p:nvCxnSpPr>
          <p:cNvPr id="49" name="직선 연결선 48"/>
          <p:cNvCxnSpPr>
            <a:stCxn id="6" idx="3"/>
            <a:endCxn id="47" idx="1"/>
          </p:cNvCxnSpPr>
          <p:nvPr/>
        </p:nvCxnSpPr>
        <p:spPr>
          <a:xfrm flipV="1">
            <a:off x="4641187" y="613244"/>
            <a:ext cx="648619" cy="128684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7" idx="3"/>
            <a:endCxn id="16" idx="1"/>
          </p:cNvCxnSpPr>
          <p:nvPr/>
        </p:nvCxnSpPr>
        <p:spPr>
          <a:xfrm flipV="1">
            <a:off x="6257524" y="610266"/>
            <a:ext cx="818766" cy="297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-745831" y="5224542"/>
            <a:ext cx="944242" cy="749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공감</a:t>
            </a:r>
            <a:r>
              <a:rPr lang="en-US" altLang="ko-KR" sz="1000" dirty="0" smtClean="0"/>
              <a:t>T</a:t>
            </a:r>
            <a:endParaRPr lang="ko-KR" altLang="en-US" sz="1000" dirty="0"/>
          </a:p>
        </p:txBody>
      </p:sp>
      <p:sp>
        <p:nvSpPr>
          <p:cNvPr id="59" name="직사각형 58"/>
          <p:cNvSpPr/>
          <p:nvPr/>
        </p:nvSpPr>
        <p:spPr>
          <a:xfrm>
            <a:off x="6680260" y="1562843"/>
            <a:ext cx="884852" cy="674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댓글</a:t>
            </a:r>
            <a:r>
              <a:rPr lang="en-US" altLang="ko-KR" sz="1000" dirty="0" smtClean="0"/>
              <a:t>T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-745831" y="3231922"/>
            <a:ext cx="648072" cy="78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설문형</a:t>
            </a:r>
            <a:r>
              <a:rPr lang="en-US" altLang="ko-KR" sz="1000" dirty="0" smtClean="0"/>
              <a:t>T</a:t>
            </a:r>
            <a:endParaRPr lang="ko-KR" altLang="en-US" sz="1000" dirty="0"/>
          </a:p>
        </p:txBody>
      </p:sp>
      <p:sp>
        <p:nvSpPr>
          <p:cNvPr id="61" name="타원 60"/>
          <p:cNvSpPr/>
          <p:nvPr/>
        </p:nvSpPr>
        <p:spPr>
          <a:xfrm>
            <a:off x="7648010" y="1715680"/>
            <a:ext cx="932963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게시물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번</a:t>
            </a:r>
            <a:r>
              <a:rPr lang="ko-KR" altLang="en-US" sz="1000" dirty="0"/>
              <a:t>호</a:t>
            </a:r>
          </a:p>
        </p:txBody>
      </p:sp>
      <p:sp>
        <p:nvSpPr>
          <p:cNvPr id="62" name="타원 61"/>
          <p:cNvSpPr/>
          <p:nvPr/>
        </p:nvSpPr>
        <p:spPr>
          <a:xfrm>
            <a:off x="-1818016" y="3749664"/>
            <a:ext cx="978941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질문형태</a:t>
            </a:r>
            <a:endParaRPr lang="ko-KR" altLang="en-US" sz="1000" dirty="0"/>
          </a:p>
        </p:txBody>
      </p:sp>
      <p:sp>
        <p:nvSpPr>
          <p:cNvPr id="63" name="타원 62"/>
          <p:cNvSpPr/>
          <p:nvPr/>
        </p:nvSpPr>
        <p:spPr>
          <a:xfrm>
            <a:off x="-1827547" y="3479250"/>
            <a:ext cx="964203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게시물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번</a:t>
            </a:r>
            <a:r>
              <a:rPr lang="ko-KR" altLang="en-US" sz="1000" dirty="0"/>
              <a:t>호</a:t>
            </a:r>
            <a:endParaRPr lang="en-US" altLang="ko-KR" sz="1000" dirty="0" smtClean="0"/>
          </a:p>
        </p:txBody>
      </p:sp>
      <p:sp>
        <p:nvSpPr>
          <p:cNvPr id="84" name="다이아몬드 83"/>
          <p:cNvSpPr/>
          <p:nvPr/>
        </p:nvSpPr>
        <p:spPr>
          <a:xfrm>
            <a:off x="638629" y="2033716"/>
            <a:ext cx="999878" cy="48488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설문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타입</a:t>
            </a:r>
            <a:endParaRPr lang="ko-KR" altLang="en-US" sz="1000" dirty="0"/>
          </a:p>
        </p:txBody>
      </p:sp>
      <p:cxnSp>
        <p:nvCxnSpPr>
          <p:cNvPr id="88" name="직선 연결선 87"/>
          <p:cNvCxnSpPr>
            <a:stCxn id="6" idx="1"/>
            <a:endCxn id="84" idx="3"/>
          </p:cNvCxnSpPr>
          <p:nvPr/>
        </p:nvCxnSpPr>
        <p:spPr>
          <a:xfrm flipH="1">
            <a:off x="1638507" y="1900090"/>
            <a:ext cx="1896258" cy="37607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84" idx="1"/>
            <a:endCxn id="43" idx="3"/>
          </p:cNvCxnSpPr>
          <p:nvPr/>
        </p:nvCxnSpPr>
        <p:spPr>
          <a:xfrm flipH="1" flipV="1">
            <a:off x="-81294" y="2275684"/>
            <a:ext cx="719923" cy="47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7625245" y="1375684"/>
            <a:ext cx="918984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err="1" smtClean="0"/>
              <a:t>댓글</a:t>
            </a:r>
            <a:endParaRPr lang="en-US" altLang="ko-KR" sz="1000" u="sng" dirty="0" smtClean="0"/>
          </a:p>
          <a:p>
            <a:pPr algn="ctr"/>
            <a:r>
              <a:rPr lang="ko-KR" altLang="en-US" sz="1000" u="sng" dirty="0" smtClean="0"/>
              <a:t>번</a:t>
            </a:r>
            <a:r>
              <a:rPr lang="ko-KR" altLang="en-US" sz="1000" u="sng" dirty="0"/>
              <a:t>호</a:t>
            </a:r>
          </a:p>
        </p:txBody>
      </p:sp>
      <p:sp>
        <p:nvSpPr>
          <p:cNvPr id="114" name="타원 113"/>
          <p:cNvSpPr/>
          <p:nvPr/>
        </p:nvSpPr>
        <p:spPr>
          <a:xfrm>
            <a:off x="8562974" y="2025729"/>
            <a:ext cx="100729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Display</a:t>
            </a:r>
            <a:r>
              <a:rPr lang="ko-KR" altLang="en-US" sz="1000" dirty="0" smtClean="0"/>
              <a:t>상태</a:t>
            </a:r>
            <a:endParaRPr lang="ko-KR" altLang="en-US" sz="1000" dirty="0"/>
          </a:p>
        </p:txBody>
      </p:sp>
      <p:sp>
        <p:nvSpPr>
          <p:cNvPr id="115" name="타원 114"/>
          <p:cNvSpPr/>
          <p:nvPr/>
        </p:nvSpPr>
        <p:spPr>
          <a:xfrm>
            <a:off x="8562974" y="1392981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내용</a:t>
            </a:r>
            <a:endParaRPr lang="ko-KR" altLang="en-US" sz="1000" dirty="0"/>
          </a:p>
        </p:txBody>
      </p:sp>
      <p:sp>
        <p:nvSpPr>
          <p:cNvPr id="116" name="타원 115"/>
          <p:cNvSpPr/>
          <p:nvPr/>
        </p:nvSpPr>
        <p:spPr>
          <a:xfrm>
            <a:off x="7690386" y="2034970"/>
            <a:ext cx="872588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사용자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E-mail</a:t>
            </a:r>
            <a:endParaRPr lang="ko-KR" altLang="en-US" sz="1000" dirty="0"/>
          </a:p>
        </p:txBody>
      </p:sp>
      <p:sp>
        <p:nvSpPr>
          <p:cNvPr id="117" name="타원 116"/>
          <p:cNvSpPr/>
          <p:nvPr/>
        </p:nvSpPr>
        <p:spPr>
          <a:xfrm>
            <a:off x="8580973" y="1705926"/>
            <a:ext cx="886103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등록일</a:t>
            </a:r>
            <a:endParaRPr lang="ko-KR" altLang="en-US" sz="1000" dirty="0"/>
          </a:p>
        </p:txBody>
      </p:sp>
      <p:sp>
        <p:nvSpPr>
          <p:cNvPr id="118" name="타원 117"/>
          <p:cNvSpPr/>
          <p:nvPr/>
        </p:nvSpPr>
        <p:spPr>
          <a:xfrm>
            <a:off x="-1858527" y="2625839"/>
            <a:ext cx="99582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마감</a:t>
            </a:r>
            <a:r>
              <a:rPr lang="ko-KR" altLang="en-US" sz="1000" dirty="0"/>
              <a:t>일</a:t>
            </a:r>
          </a:p>
        </p:txBody>
      </p:sp>
      <p:sp>
        <p:nvSpPr>
          <p:cNvPr id="119" name="타원 118"/>
          <p:cNvSpPr/>
          <p:nvPr/>
        </p:nvSpPr>
        <p:spPr>
          <a:xfrm>
            <a:off x="-1773448" y="4037696"/>
            <a:ext cx="84617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필수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여</a:t>
            </a:r>
            <a:r>
              <a:rPr lang="ko-KR" altLang="en-US" sz="1000" dirty="0"/>
              <a:t>부</a:t>
            </a:r>
          </a:p>
        </p:txBody>
      </p:sp>
      <p:sp>
        <p:nvSpPr>
          <p:cNvPr id="120" name="다이아몬드 119"/>
          <p:cNvSpPr/>
          <p:nvPr/>
        </p:nvSpPr>
        <p:spPr>
          <a:xfrm>
            <a:off x="5258136" y="1712377"/>
            <a:ext cx="1014313" cy="3706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참여</a:t>
            </a:r>
            <a:endParaRPr lang="ko-KR" altLang="en-US" sz="1000" dirty="0"/>
          </a:p>
        </p:txBody>
      </p:sp>
      <p:cxnSp>
        <p:nvCxnSpPr>
          <p:cNvPr id="122" name="직선 연결선 121"/>
          <p:cNvCxnSpPr>
            <a:stCxn id="6" idx="3"/>
            <a:endCxn id="120" idx="1"/>
          </p:cNvCxnSpPr>
          <p:nvPr/>
        </p:nvCxnSpPr>
        <p:spPr>
          <a:xfrm flipV="1">
            <a:off x="4641187" y="1897717"/>
            <a:ext cx="616949" cy="237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120" idx="3"/>
            <a:endCxn id="59" idx="1"/>
          </p:cNvCxnSpPr>
          <p:nvPr/>
        </p:nvCxnSpPr>
        <p:spPr>
          <a:xfrm>
            <a:off x="6272449" y="1897717"/>
            <a:ext cx="407811" cy="237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타원 154"/>
          <p:cNvSpPr/>
          <p:nvPr/>
        </p:nvSpPr>
        <p:spPr>
          <a:xfrm>
            <a:off x="-1827547" y="3152957"/>
            <a:ext cx="983756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err="1" smtClean="0"/>
              <a:t>설문형</a:t>
            </a:r>
            <a:endParaRPr lang="en-US" altLang="ko-KR" sz="1000" u="sng" dirty="0" smtClean="0"/>
          </a:p>
          <a:p>
            <a:pPr algn="ctr"/>
            <a:r>
              <a:rPr lang="ko-KR" altLang="en-US" sz="1000" u="sng" dirty="0" smtClean="0"/>
              <a:t>번</a:t>
            </a:r>
            <a:r>
              <a:rPr lang="ko-KR" altLang="en-US" sz="1000" u="sng" dirty="0"/>
              <a:t>호</a:t>
            </a:r>
          </a:p>
        </p:txBody>
      </p:sp>
      <p:sp>
        <p:nvSpPr>
          <p:cNvPr id="156" name="타원 155"/>
          <p:cNvSpPr/>
          <p:nvPr/>
        </p:nvSpPr>
        <p:spPr>
          <a:xfrm>
            <a:off x="-1777700" y="1457190"/>
            <a:ext cx="857950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u="sng" dirty="0" smtClean="0"/>
              <a:t>VS</a:t>
            </a:r>
            <a:r>
              <a:rPr lang="ko-KR" altLang="en-US" sz="1000" u="sng" dirty="0" smtClean="0"/>
              <a:t>형</a:t>
            </a:r>
            <a:endParaRPr lang="en-US" altLang="ko-KR" sz="1000" u="sng" dirty="0" smtClean="0"/>
          </a:p>
          <a:p>
            <a:pPr algn="ctr"/>
            <a:r>
              <a:rPr lang="ko-KR" altLang="en-US" sz="1000" u="sng" dirty="0" smtClean="0"/>
              <a:t>번</a:t>
            </a:r>
            <a:r>
              <a:rPr lang="ko-KR" altLang="en-US" sz="1000" u="sng" dirty="0"/>
              <a:t>호</a:t>
            </a:r>
          </a:p>
        </p:txBody>
      </p:sp>
      <p:sp>
        <p:nvSpPr>
          <p:cNvPr id="171" name="다이아몬드 170"/>
          <p:cNvSpPr/>
          <p:nvPr/>
        </p:nvSpPr>
        <p:spPr>
          <a:xfrm>
            <a:off x="12428022" y="7271436"/>
            <a:ext cx="648072" cy="57606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72" name="다이아몬드 171"/>
          <p:cNvSpPr/>
          <p:nvPr/>
        </p:nvSpPr>
        <p:spPr>
          <a:xfrm>
            <a:off x="669992" y="3335234"/>
            <a:ext cx="900100" cy="57606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설문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타</a:t>
            </a:r>
            <a:r>
              <a:rPr lang="ko-KR" altLang="en-US" sz="1000" dirty="0"/>
              <a:t>입</a:t>
            </a:r>
          </a:p>
        </p:txBody>
      </p:sp>
      <p:cxnSp>
        <p:nvCxnSpPr>
          <p:cNvPr id="174" name="직선 연결선 173"/>
          <p:cNvCxnSpPr>
            <a:stCxn id="60" idx="3"/>
            <a:endCxn id="172" idx="1"/>
          </p:cNvCxnSpPr>
          <p:nvPr/>
        </p:nvCxnSpPr>
        <p:spPr>
          <a:xfrm>
            <a:off x="-97759" y="3623266"/>
            <a:ext cx="76775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>
            <a:stCxn id="172" idx="3"/>
            <a:endCxn id="6" idx="1"/>
          </p:cNvCxnSpPr>
          <p:nvPr/>
        </p:nvCxnSpPr>
        <p:spPr>
          <a:xfrm flipV="1">
            <a:off x="1570092" y="1900090"/>
            <a:ext cx="1964673" cy="172317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타원 177"/>
          <p:cNvSpPr/>
          <p:nvPr/>
        </p:nvSpPr>
        <p:spPr>
          <a:xfrm>
            <a:off x="-2045057" y="4325728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내용</a:t>
            </a:r>
            <a:endParaRPr lang="ko-KR" altLang="en-US" sz="1000" dirty="0"/>
          </a:p>
        </p:txBody>
      </p:sp>
      <p:sp>
        <p:nvSpPr>
          <p:cNvPr id="192" name="타원 191"/>
          <p:cNvSpPr/>
          <p:nvPr/>
        </p:nvSpPr>
        <p:spPr>
          <a:xfrm>
            <a:off x="-1799433" y="5486652"/>
            <a:ext cx="880086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게시물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번</a:t>
            </a:r>
            <a:r>
              <a:rPr lang="ko-KR" altLang="en-US" sz="1000" dirty="0"/>
              <a:t>호</a:t>
            </a:r>
          </a:p>
        </p:txBody>
      </p:sp>
      <p:sp>
        <p:nvSpPr>
          <p:cNvPr id="193" name="타원 192"/>
          <p:cNvSpPr/>
          <p:nvPr/>
        </p:nvSpPr>
        <p:spPr>
          <a:xfrm>
            <a:off x="-1777700" y="5080526"/>
            <a:ext cx="817390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 </a:t>
            </a:r>
            <a:r>
              <a:rPr lang="ko-KR" altLang="en-US" sz="1000" dirty="0" smtClean="0"/>
              <a:t>공감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번</a:t>
            </a:r>
            <a:r>
              <a:rPr lang="ko-KR" altLang="en-US" sz="1000" dirty="0"/>
              <a:t>호</a:t>
            </a:r>
          </a:p>
        </p:txBody>
      </p:sp>
      <p:sp>
        <p:nvSpPr>
          <p:cNvPr id="196" name="타원 195"/>
          <p:cNvSpPr/>
          <p:nvPr/>
        </p:nvSpPr>
        <p:spPr>
          <a:xfrm>
            <a:off x="-1740349" y="6154683"/>
            <a:ext cx="830743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공감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여부</a:t>
            </a:r>
            <a:endParaRPr lang="en-US" altLang="ko-KR" sz="1000" dirty="0" smtClean="0"/>
          </a:p>
        </p:txBody>
      </p:sp>
      <p:sp>
        <p:nvSpPr>
          <p:cNvPr id="197" name="타원 196"/>
          <p:cNvSpPr/>
          <p:nvPr/>
        </p:nvSpPr>
        <p:spPr>
          <a:xfrm>
            <a:off x="-1782093" y="5791013"/>
            <a:ext cx="845406" cy="3232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사용자아이디</a:t>
            </a:r>
            <a:endParaRPr lang="ko-KR" altLang="en-US" sz="1000" dirty="0"/>
          </a:p>
        </p:txBody>
      </p:sp>
      <p:sp>
        <p:nvSpPr>
          <p:cNvPr id="200" name="다이아몬드 199"/>
          <p:cNvSpPr/>
          <p:nvPr/>
        </p:nvSpPr>
        <p:spPr>
          <a:xfrm>
            <a:off x="450251" y="5433992"/>
            <a:ext cx="1080120" cy="33049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공감</a:t>
            </a:r>
            <a:endParaRPr lang="ko-KR" altLang="en-US" sz="1000" dirty="0"/>
          </a:p>
        </p:txBody>
      </p:sp>
      <p:cxnSp>
        <p:nvCxnSpPr>
          <p:cNvPr id="202" name="직선 연결선 201"/>
          <p:cNvCxnSpPr>
            <a:stCxn id="6" idx="1"/>
            <a:endCxn id="200" idx="3"/>
          </p:cNvCxnSpPr>
          <p:nvPr/>
        </p:nvCxnSpPr>
        <p:spPr>
          <a:xfrm flipH="1">
            <a:off x="1530371" y="1900090"/>
            <a:ext cx="2004394" cy="369914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>
            <a:stCxn id="200" idx="1"/>
            <a:endCxn id="58" idx="3"/>
          </p:cNvCxnSpPr>
          <p:nvPr/>
        </p:nvCxnSpPr>
        <p:spPr>
          <a:xfrm flipH="1">
            <a:off x="198411" y="5599238"/>
            <a:ext cx="251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직사각형 229"/>
          <p:cNvSpPr/>
          <p:nvPr/>
        </p:nvSpPr>
        <p:spPr>
          <a:xfrm>
            <a:off x="12492880" y="6658642"/>
            <a:ext cx="518356" cy="59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34" name="타원 233"/>
          <p:cNvSpPr/>
          <p:nvPr/>
        </p:nvSpPr>
        <p:spPr>
          <a:xfrm>
            <a:off x="7754451" y="4348488"/>
            <a:ext cx="720080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/>
              <a:t>찬</a:t>
            </a:r>
            <a:r>
              <a:rPr lang="en-US" altLang="ko-KR" sz="1000" u="sng" dirty="0" smtClean="0"/>
              <a:t>/</a:t>
            </a:r>
            <a:r>
              <a:rPr lang="ko-KR" altLang="en-US" sz="1000" u="sng" dirty="0" err="1" smtClean="0"/>
              <a:t>반번호</a:t>
            </a:r>
            <a:endParaRPr lang="ko-KR" altLang="en-US" sz="1000" u="sng" dirty="0"/>
          </a:p>
        </p:txBody>
      </p:sp>
      <p:sp>
        <p:nvSpPr>
          <p:cNvPr id="235" name="타원 234"/>
          <p:cNvSpPr/>
          <p:nvPr/>
        </p:nvSpPr>
        <p:spPr>
          <a:xfrm>
            <a:off x="8474531" y="4372513"/>
            <a:ext cx="720080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댓글번호</a:t>
            </a:r>
            <a:endParaRPr lang="ko-KR" altLang="en-US" sz="1000" dirty="0"/>
          </a:p>
        </p:txBody>
      </p:sp>
      <p:sp>
        <p:nvSpPr>
          <p:cNvPr id="236" name="타원 235"/>
          <p:cNvSpPr/>
          <p:nvPr/>
        </p:nvSpPr>
        <p:spPr>
          <a:xfrm>
            <a:off x="9204091" y="4372513"/>
            <a:ext cx="981314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사용자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아이</a:t>
            </a:r>
            <a:r>
              <a:rPr lang="ko-KR" altLang="en-US" sz="1000" dirty="0"/>
              <a:t>디</a:t>
            </a:r>
          </a:p>
        </p:txBody>
      </p:sp>
      <p:sp>
        <p:nvSpPr>
          <p:cNvPr id="237" name="타원 236"/>
          <p:cNvSpPr/>
          <p:nvPr/>
        </p:nvSpPr>
        <p:spPr>
          <a:xfrm>
            <a:off x="8049939" y="4660545"/>
            <a:ext cx="9715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찬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반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상</a:t>
            </a:r>
            <a:r>
              <a:rPr lang="ko-KR" altLang="en-US" sz="1000" dirty="0"/>
              <a:t>태</a:t>
            </a:r>
          </a:p>
        </p:txBody>
      </p:sp>
      <p:sp>
        <p:nvSpPr>
          <p:cNvPr id="77" name="타원 76"/>
          <p:cNvSpPr/>
          <p:nvPr/>
        </p:nvSpPr>
        <p:spPr>
          <a:xfrm>
            <a:off x="3061367" y="-78147"/>
            <a:ext cx="100729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Display</a:t>
            </a:r>
            <a:r>
              <a:rPr lang="ko-KR" altLang="en-US" sz="1000" dirty="0" smtClean="0"/>
              <a:t>상태</a:t>
            </a:r>
            <a:endParaRPr lang="ko-KR" altLang="en-US" sz="1000" dirty="0"/>
          </a:p>
        </p:txBody>
      </p:sp>
      <p:sp>
        <p:nvSpPr>
          <p:cNvPr id="85" name="타원 84"/>
          <p:cNvSpPr/>
          <p:nvPr/>
        </p:nvSpPr>
        <p:spPr>
          <a:xfrm>
            <a:off x="-1345446" y="4315152"/>
            <a:ext cx="99582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마감</a:t>
            </a:r>
            <a:r>
              <a:rPr lang="ko-KR" altLang="en-US" sz="1000" dirty="0"/>
              <a:t>일</a:t>
            </a:r>
          </a:p>
        </p:txBody>
      </p:sp>
      <p:cxnSp>
        <p:nvCxnSpPr>
          <p:cNvPr id="30" name="직선 연결선 29"/>
          <p:cNvCxnSpPr>
            <a:stCxn id="59" idx="2"/>
            <a:endCxn id="105" idx="0"/>
          </p:cNvCxnSpPr>
          <p:nvPr/>
        </p:nvCxnSpPr>
        <p:spPr>
          <a:xfrm>
            <a:off x="7122686" y="2237336"/>
            <a:ext cx="19" cy="1893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다이아몬드 104"/>
          <p:cNvSpPr/>
          <p:nvPr/>
        </p:nvSpPr>
        <p:spPr>
          <a:xfrm>
            <a:off x="6553465" y="4131055"/>
            <a:ext cx="1138480" cy="79210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댓글</a:t>
            </a:r>
            <a:endParaRPr lang="en-US" altLang="ko-KR" sz="1000" dirty="0"/>
          </a:p>
          <a:p>
            <a:pPr algn="ctr"/>
            <a:r>
              <a:rPr lang="ko-KR" altLang="en-US" sz="1000" dirty="0"/>
              <a:t>찬</a:t>
            </a:r>
            <a:r>
              <a:rPr lang="en-US" altLang="ko-KR" sz="1000" dirty="0"/>
              <a:t>/</a:t>
            </a:r>
            <a:r>
              <a:rPr lang="ko-KR" altLang="en-US" sz="1000" dirty="0"/>
              <a:t>반</a:t>
            </a:r>
            <a:r>
              <a:rPr lang="en-US" altLang="ko-KR" sz="1000" dirty="0"/>
              <a:t>T</a:t>
            </a:r>
            <a:endParaRPr lang="ko-KR" altLang="en-US" sz="1000" dirty="0"/>
          </a:p>
        </p:txBody>
      </p:sp>
      <p:sp>
        <p:nvSpPr>
          <p:cNvPr id="108" name="직사각형 107"/>
          <p:cNvSpPr/>
          <p:nvPr/>
        </p:nvSpPr>
        <p:spPr>
          <a:xfrm>
            <a:off x="2906610" y="5580434"/>
            <a:ext cx="1457294" cy="102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사용자</a:t>
            </a:r>
            <a:r>
              <a:rPr lang="en-US" altLang="ko-KR" sz="1000" dirty="0" smtClean="0"/>
              <a:t>T</a:t>
            </a:r>
            <a:endParaRPr lang="ko-KR" altLang="en-US" sz="1000" dirty="0"/>
          </a:p>
        </p:txBody>
      </p:sp>
      <p:sp>
        <p:nvSpPr>
          <p:cNvPr id="110" name="타원 109"/>
          <p:cNvSpPr/>
          <p:nvPr/>
        </p:nvSpPr>
        <p:spPr>
          <a:xfrm>
            <a:off x="2582574" y="4652193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전화번호</a:t>
            </a:r>
            <a:endParaRPr lang="ko-KR" altLang="en-US" sz="1000" dirty="0"/>
          </a:p>
        </p:txBody>
      </p:sp>
      <p:sp>
        <p:nvSpPr>
          <p:cNvPr id="111" name="타원 110"/>
          <p:cNvSpPr/>
          <p:nvPr/>
        </p:nvSpPr>
        <p:spPr>
          <a:xfrm>
            <a:off x="2713860" y="5018143"/>
            <a:ext cx="108012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사용자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구분</a:t>
            </a:r>
            <a:endParaRPr lang="ko-KR" altLang="en-US" sz="1000" dirty="0"/>
          </a:p>
        </p:txBody>
      </p:sp>
      <p:sp>
        <p:nvSpPr>
          <p:cNvPr id="112" name="타원 111"/>
          <p:cNvSpPr/>
          <p:nvPr/>
        </p:nvSpPr>
        <p:spPr>
          <a:xfrm>
            <a:off x="2437154" y="5258105"/>
            <a:ext cx="90010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사용자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E-mail</a:t>
            </a:r>
            <a:endParaRPr lang="ko-KR" altLang="en-US" sz="1000" dirty="0"/>
          </a:p>
        </p:txBody>
      </p:sp>
      <p:sp>
        <p:nvSpPr>
          <p:cNvPr id="113" name="타원 112"/>
          <p:cNvSpPr/>
          <p:nvPr/>
        </p:nvSpPr>
        <p:spPr>
          <a:xfrm>
            <a:off x="3722855" y="5256398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성별</a:t>
            </a:r>
            <a:endParaRPr lang="ko-KR" altLang="en-US" sz="1000" dirty="0"/>
          </a:p>
        </p:txBody>
      </p:sp>
      <p:sp>
        <p:nvSpPr>
          <p:cNvPr id="121" name="타원 120"/>
          <p:cNvSpPr/>
          <p:nvPr/>
        </p:nvSpPr>
        <p:spPr>
          <a:xfrm>
            <a:off x="3228380" y="4665420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비밀번</a:t>
            </a:r>
            <a:r>
              <a:rPr lang="ko-KR" altLang="en-US" sz="1000" dirty="0"/>
              <a:t>호</a:t>
            </a:r>
          </a:p>
        </p:txBody>
      </p:sp>
      <p:sp>
        <p:nvSpPr>
          <p:cNvPr id="123" name="타원 122"/>
          <p:cNvSpPr/>
          <p:nvPr/>
        </p:nvSpPr>
        <p:spPr>
          <a:xfrm>
            <a:off x="4260065" y="52430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124" name="타원 123"/>
          <p:cNvSpPr/>
          <p:nvPr/>
        </p:nvSpPr>
        <p:spPr>
          <a:xfrm>
            <a:off x="2967515" y="4312484"/>
            <a:ext cx="107937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기관인증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첨부파</a:t>
            </a:r>
            <a:r>
              <a:rPr lang="ko-KR" altLang="en-US" sz="1000" dirty="0"/>
              <a:t>일</a:t>
            </a:r>
          </a:p>
        </p:txBody>
      </p:sp>
      <p:sp>
        <p:nvSpPr>
          <p:cNvPr id="126" name="타원 125"/>
          <p:cNvSpPr/>
          <p:nvPr/>
        </p:nvSpPr>
        <p:spPr>
          <a:xfrm>
            <a:off x="3752865" y="4926744"/>
            <a:ext cx="10326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생년월일</a:t>
            </a:r>
            <a:endParaRPr lang="ko-KR" altLang="en-US" sz="1000" dirty="0"/>
          </a:p>
        </p:txBody>
      </p:sp>
      <p:sp>
        <p:nvSpPr>
          <p:cNvPr id="127" name="타원 126"/>
          <p:cNvSpPr/>
          <p:nvPr/>
        </p:nvSpPr>
        <p:spPr>
          <a:xfrm>
            <a:off x="3876452" y="4608511"/>
            <a:ext cx="7109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탈퇴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여부</a:t>
            </a:r>
            <a:endParaRPr lang="ko-KR" altLang="en-US" sz="1000" dirty="0"/>
          </a:p>
        </p:txBody>
      </p:sp>
      <p:sp>
        <p:nvSpPr>
          <p:cNvPr id="129" name="타원 128"/>
          <p:cNvSpPr/>
          <p:nvPr/>
        </p:nvSpPr>
        <p:spPr>
          <a:xfrm>
            <a:off x="-203483" y="7170119"/>
            <a:ext cx="1224136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인증테이블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번</a:t>
            </a:r>
            <a:r>
              <a:rPr lang="ko-KR" altLang="en-US" sz="1000" dirty="0"/>
              <a:t>호</a:t>
            </a:r>
          </a:p>
        </p:txBody>
      </p:sp>
      <p:sp>
        <p:nvSpPr>
          <p:cNvPr id="130" name="타원 129"/>
          <p:cNvSpPr/>
          <p:nvPr/>
        </p:nvSpPr>
        <p:spPr>
          <a:xfrm>
            <a:off x="1014941" y="7166983"/>
            <a:ext cx="846206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사용자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E-mail</a:t>
            </a:r>
            <a:endParaRPr lang="ko-KR" altLang="en-US" sz="1000" dirty="0"/>
          </a:p>
        </p:txBody>
      </p:sp>
      <p:sp>
        <p:nvSpPr>
          <p:cNvPr id="131" name="직사각형 130"/>
          <p:cNvSpPr/>
          <p:nvPr/>
        </p:nvSpPr>
        <p:spPr>
          <a:xfrm>
            <a:off x="408585" y="7597675"/>
            <a:ext cx="82831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본인인증</a:t>
            </a:r>
            <a:r>
              <a:rPr lang="en-US" altLang="ko-KR" sz="1000" dirty="0" smtClean="0"/>
              <a:t>T</a:t>
            </a:r>
            <a:endParaRPr lang="ko-KR" altLang="en-US" sz="1000" dirty="0"/>
          </a:p>
        </p:txBody>
      </p:sp>
      <p:sp>
        <p:nvSpPr>
          <p:cNvPr id="132" name="타원 131"/>
          <p:cNvSpPr/>
          <p:nvPr/>
        </p:nvSpPr>
        <p:spPr>
          <a:xfrm>
            <a:off x="463465" y="6806943"/>
            <a:ext cx="103551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본인인증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여</a:t>
            </a:r>
            <a:r>
              <a:rPr lang="ko-KR" altLang="en-US" sz="1000" dirty="0"/>
              <a:t>부</a:t>
            </a:r>
          </a:p>
        </p:txBody>
      </p:sp>
      <p:sp>
        <p:nvSpPr>
          <p:cNvPr id="133" name="타원 132"/>
          <p:cNvSpPr/>
          <p:nvPr/>
        </p:nvSpPr>
        <p:spPr>
          <a:xfrm>
            <a:off x="-184607" y="68095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발송시</a:t>
            </a:r>
            <a:r>
              <a:rPr lang="ko-KR" altLang="en-US" sz="1000" dirty="0"/>
              <a:t>간</a:t>
            </a:r>
          </a:p>
        </p:txBody>
      </p:sp>
      <p:sp>
        <p:nvSpPr>
          <p:cNvPr id="134" name="다이아몬드 133"/>
          <p:cNvSpPr/>
          <p:nvPr/>
        </p:nvSpPr>
        <p:spPr>
          <a:xfrm>
            <a:off x="1910998" y="7669683"/>
            <a:ext cx="1008112" cy="57606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인증</a:t>
            </a:r>
            <a:endParaRPr lang="ko-KR" altLang="en-US" sz="1000" dirty="0"/>
          </a:p>
        </p:txBody>
      </p:sp>
      <p:sp>
        <p:nvSpPr>
          <p:cNvPr id="137" name="타원 136"/>
          <p:cNvSpPr/>
          <p:nvPr/>
        </p:nvSpPr>
        <p:spPr>
          <a:xfrm>
            <a:off x="1537111" y="6810079"/>
            <a:ext cx="633634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랜덤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숫자</a:t>
            </a:r>
            <a:endParaRPr lang="ko-KR" altLang="en-US" sz="1000" dirty="0"/>
          </a:p>
        </p:txBody>
      </p:sp>
      <p:cxnSp>
        <p:nvCxnSpPr>
          <p:cNvPr id="251" name="직선 연결선 250"/>
          <p:cNvCxnSpPr>
            <a:stCxn id="131" idx="3"/>
            <a:endCxn id="134" idx="1"/>
          </p:cNvCxnSpPr>
          <p:nvPr/>
        </p:nvCxnSpPr>
        <p:spPr>
          <a:xfrm>
            <a:off x="1236901" y="7957715"/>
            <a:ext cx="674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>
            <a:stCxn id="108" idx="2"/>
            <a:endCxn id="134" idx="0"/>
          </p:cNvCxnSpPr>
          <p:nvPr/>
        </p:nvCxnSpPr>
        <p:spPr>
          <a:xfrm flipH="1">
            <a:off x="2415054" y="6604458"/>
            <a:ext cx="1220203" cy="106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05" idx="2"/>
            <a:endCxn id="108" idx="3"/>
          </p:cNvCxnSpPr>
          <p:nvPr/>
        </p:nvCxnSpPr>
        <p:spPr>
          <a:xfrm flipH="1">
            <a:off x="4363904" y="4923156"/>
            <a:ext cx="2758801" cy="1169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548664" y="5369098"/>
            <a:ext cx="28083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1:1</a:t>
            </a:r>
            <a:r>
              <a:rPr lang="ko-KR" altLang="en-US" sz="1000" dirty="0" smtClean="0"/>
              <a:t>문의에도 첨부파일이 </a:t>
            </a:r>
            <a:r>
              <a:rPr lang="ko-KR" altLang="en-US" sz="1000" dirty="0" err="1" smtClean="0"/>
              <a:t>있어야하는데</a:t>
            </a:r>
            <a:r>
              <a:rPr lang="en-US" altLang="ko-KR" sz="1000" dirty="0" smtClean="0"/>
              <a:t>,</a:t>
            </a:r>
          </a:p>
          <a:p>
            <a:r>
              <a:rPr lang="ko-KR" altLang="en-US" sz="1000" dirty="0" smtClean="0"/>
              <a:t>그럼 첨부파일</a:t>
            </a:r>
            <a:r>
              <a:rPr lang="en-US" altLang="ko-KR" sz="1000" dirty="0" smtClean="0"/>
              <a:t>T</a:t>
            </a:r>
            <a:r>
              <a:rPr lang="ko-KR" altLang="en-US" sz="1000" dirty="0" smtClean="0"/>
              <a:t>에 연결시키려니 이것은 게시물 번호가 아니고 </a:t>
            </a:r>
            <a:r>
              <a:rPr lang="en-US" altLang="ko-KR" sz="1000" dirty="0" smtClean="0"/>
              <a:t>1:1</a:t>
            </a:r>
            <a:r>
              <a:rPr lang="ko-KR" altLang="en-US" sz="1000" dirty="0" err="1" smtClean="0"/>
              <a:t>문의에대한건데</a:t>
            </a:r>
            <a:r>
              <a:rPr lang="ko-KR" altLang="en-US" sz="1000" dirty="0" smtClean="0"/>
              <a:t> 그러면</a:t>
            </a:r>
            <a:endParaRPr lang="en-US" altLang="ko-KR" sz="1000" dirty="0" smtClean="0"/>
          </a:p>
          <a:p>
            <a:r>
              <a:rPr lang="ko-KR" altLang="en-US" sz="1000" dirty="0" smtClean="0"/>
              <a:t>첨부파일에 속성을 추가하여야 하나</a:t>
            </a:r>
            <a:r>
              <a:rPr lang="en-US" altLang="ko-KR" sz="1000" dirty="0" smtClean="0"/>
              <a:t>?</a:t>
            </a:r>
          </a:p>
          <a:p>
            <a:r>
              <a:rPr lang="en-US" altLang="ko-KR" sz="1000" dirty="0" smtClean="0">
                <a:sym typeface="Wingdings" pitchFamily="2" charset="2"/>
              </a:rPr>
              <a:t></a:t>
            </a:r>
          </a:p>
          <a:p>
            <a:r>
              <a:rPr lang="ko-KR" altLang="en-US" sz="1000" dirty="0" smtClean="0">
                <a:sym typeface="Wingdings" pitchFamily="2" charset="2"/>
              </a:rPr>
              <a:t>첨부파일을 만들지 않고 게시물테이블에 </a:t>
            </a:r>
            <a:r>
              <a:rPr lang="ko-KR" altLang="en-US" sz="1000" dirty="0" err="1" smtClean="0">
                <a:sym typeface="Wingdings" pitchFamily="2" charset="2"/>
              </a:rPr>
              <a:t>합치기로함</a:t>
            </a:r>
            <a:endParaRPr lang="en-US" altLang="ko-KR" sz="1000" dirty="0" smtClean="0">
              <a:sym typeface="Wingdings" pitchFamily="2" charset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319003" y="-195815"/>
            <a:ext cx="21946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공지사항 </a:t>
            </a:r>
            <a:r>
              <a:rPr lang="en-US" altLang="ko-KR" sz="1000" dirty="0" smtClean="0"/>
              <a:t>FAQ, </a:t>
            </a:r>
            <a:r>
              <a:rPr lang="ko-KR" altLang="en-US" sz="1000" dirty="0" smtClean="0"/>
              <a:t>페이지 소개 </a:t>
            </a:r>
            <a:r>
              <a:rPr lang="ko-KR" altLang="en-US" sz="1000" dirty="0" err="1" smtClean="0"/>
              <a:t>이런것들도</a:t>
            </a:r>
            <a:r>
              <a:rPr lang="ko-KR" altLang="en-US" sz="1000" dirty="0" smtClean="0"/>
              <a:t> 테이블을 따로 만들어야 하나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FAQ</a:t>
            </a:r>
            <a:r>
              <a:rPr lang="ko-KR" altLang="en-US" sz="1000" dirty="0" smtClean="0"/>
              <a:t>는</a:t>
            </a:r>
            <a:r>
              <a:rPr lang="en-US" altLang="ko-KR" sz="1000" dirty="0" smtClean="0"/>
              <a:t> DB</a:t>
            </a:r>
            <a:r>
              <a:rPr lang="ko-KR" altLang="en-US" sz="1000" dirty="0" smtClean="0"/>
              <a:t>에 </a:t>
            </a:r>
            <a:r>
              <a:rPr lang="ko-KR" altLang="en-US" sz="1000" dirty="0" err="1" smtClean="0"/>
              <a:t>저장하여야하나</a:t>
            </a:r>
            <a:endParaRPr lang="ko-KR" altLang="en-US" sz="1000" dirty="0"/>
          </a:p>
        </p:txBody>
      </p:sp>
      <p:sp>
        <p:nvSpPr>
          <p:cNvPr id="145" name="타원 144"/>
          <p:cNvSpPr/>
          <p:nvPr/>
        </p:nvSpPr>
        <p:spPr>
          <a:xfrm>
            <a:off x="3266650" y="-646704"/>
            <a:ext cx="842298" cy="376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관련항목</a:t>
            </a:r>
            <a:endParaRPr lang="ko-KR" altLang="en-US" sz="1000" dirty="0"/>
          </a:p>
        </p:txBody>
      </p:sp>
      <p:sp>
        <p:nvSpPr>
          <p:cNvPr id="147" name="타원 146"/>
          <p:cNvSpPr/>
          <p:nvPr/>
        </p:nvSpPr>
        <p:spPr>
          <a:xfrm>
            <a:off x="12356014" y="7910567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48" name="타원 147"/>
          <p:cNvSpPr/>
          <p:nvPr/>
        </p:nvSpPr>
        <p:spPr>
          <a:xfrm>
            <a:off x="-360040" y="4342185"/>
            <a:ext cx="720080" cy="283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부모질문</a:t>
            </a:r>
            <a:endParaRPr lang="ko-KR" altLang="en-US" sz="1000" dirty="0"/>
          </a:p>
        </p:txBody>
      </p:sp>
      <p:sp>
        <p:nvSpPr>
          <p:cNvPr id="149" name="타원 148"/>
          <p:cNvSpPr/>
          <p:nvPr/>
        </p:nvSpPr>
        <p:spPr>
          <a:xfrm>
            <a:off x="-633750" y="4054153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깊이</a:t>
            </a:r>
            <a:endParaRPr lang="ko-KR" altLang="en-US" sz="1000" dirty="0"/>
          </a:p>
        </p:txBody>
      </p:sp>
      <p:sp>
        <p:nvSpPr>
          <p:cNvPr id="160" name="타원 159"/>
          <p:cNvSpPr/>
          <p:nvPr/>
        </p:nvSpPr>
        <p:spPr>
          <a:xfrm>
            <a:off x="4563876" y="4660514"/>
            <a:ext cx="1233615" cy="452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작성한 글의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갯수</a:t>
            </a:r>
            <a:endParaRPr lang="ko-KR" altLang="en-US" sz="1000" dirty="0"/>
          </a:p>
        </p:txBody>
      </p:sp>
      <p:sp>
        <p:nvSpPr>
          <p:cNvPr id="161" name="타원 160"/>
          <p:cNvSpPr/>
          <p:nvPr/>
        </p:nvSpPr>
        <p:spPr>
          <a:xfrm>
            <a:off x="4068663" y="4274768"/>
            <a:ext cx="1491843" cy="418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작성한 </a:t>
            </a:r>
            <a:r>
              <a:rPr lang="ko-KR" altLang="en-US" sz="1000" dirty="0" err="1" smtClean="0"/>
              <a:t>댓글의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갯수</a:t>
            </a:r>
            <a:endParaRPr lang="ko-KR" alt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10404648" y="488612"/>
            <a:ext cx="20233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r>
              <a:rPr lang="en-US" altLang="ko-KR" dirty="0" smtClean="0">
                <a:sym typeface="Wingdings" pitchFamily="2" charset="2"/>
              </a:rPr>
              <a:t></a:t>
            </a:r>
          </a:p>
          <a:p>
            <a:r>
              <a:rPr lang="ko-KR" altLang="en-US" dirty="0" smtClean="0"/>
              <a:t>공지사항</a:t>
            </a:r>
            <a:endParaRPr lang="en-US" altLang="ko-KR" dirty="0" smtClean="0"/>
          </a:p>
          <a:p>
            <a:r>
              <a:rPr lang="en-US" altLang="ko-KR" dirty="0" smtClean="0"/>
              <a:t>FAQ </a:t>
            </a:r>
            <a:r>
              <a:rPr lang="ko-KR" altLang="en-US" dirty="0" smtClean="0"/>
              <a:t>테이블 </a:t>
            </a:r>
            <a:r>
              <a:rPr lang="ko-KR" altLang="en-US" dirty="0" err="1" smtClean="0"/>
              <a:t>만들어야함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67" name="다이아몬드 166"/>
          <p:cNvSpPr/>
          <p:nvPr/>
        </p:nvSpPr>
        <p:spPr>
          <a:xfrm>
            <a:off x="3436711" y="3016846"/>
            <a:ext cx="1006761" cy="57606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작성</a:t>
            </a:r>
            <a:endParaRPr lang="ko-KR" altLang="en-US" sz="1000"/>
          </a:p>
        </p:txBody>
      </p:sp>
      <p:cxnSp>
        <p:nvCxnSpPr>
          <p:cNvPr id="72" name="직선 연결선 71"/>
          <p:cNvCxnSpPr>
            <a:stCxn id="167" idx="0"/>
            <a:endCxn id="6" idx="2"/>
          </p:cNvCxnSpPr>
          <p:nvPr/>
        </p:nvCxnSpPr>
        <p:spPr>
          <a:xfrm flipV="1">
            <a:off x="3940092" y="2337807"/>
            <a:ext cx="147884" cy="679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167" idx="2"/>
            <a:endCxn id="108" idx="0"/>
          </p:cNvCxnSpPr>
          <p:nvPr/>
        </p:nvCxnSpPr>
        <p:spPr>
          <a:xfrm flipH="1">
            <a:off x="3635257" y="3592910"/>
            <a:ext cx="304835" cy="1987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94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186</Words>
  <Application>Microsoft Office PowerPoint</Application>
  <PresentationFormat>화면 슬라이드 쇼(4:3)</PresentationFormat>
  <Paragraphs>120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140</cp:revision>
  <dcterms:created xsi:type="dcterms:W3CDTF">2019-08-08T03:24:58Z</dcterms:created>
  <dcterms:modified xsi:type="dcterms:W3CDTF">2019-08-09T04:26:20Z</dcterms:modified>
</cp:coreProperties>
</file>