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9"/>
    <a:srgbClr val="6A6A6A"/>
    <a:srgbClr val="636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978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8" y="2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00166F-5642-4758-A0C6-7DC4E3F2E79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78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166F-5642-4758-A0C6-7DC4E3F2E79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166F-5642-4758-A0C6-7DC4E3F2E79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166F-5642-4758-A0C6-7DC4E3F2E79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166F-5642-4758-A0C6-7DC4E3F2E79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31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166F-5642-4758-A0C6-7DC4E3F2E79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166F-5642-4758-A0C6-7DC4E3F2E79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166F-5642-4758-A0C6-7DC4E3F2E79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166F-5642-4758-A0C6-7DC4E3F2E79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166F-5642-4758-A0C6-7DC4E3F2E79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rgbClr val="535359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166F-5642-4758-A0C6-7DC4E3F2E79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00166F-5642-4758-A0C6-7DC4E3F2E79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6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2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Practicing and Teaching Reproducibility and Replicability in the Human-Environment and Geographical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Holler – Middlebury College</a:t>
            </a:r>
          </a:p>
          <a:p>
            <a:r>
              <a:rPr lang="en-US" dirty="0" smtClean="0"/>
              <a:t>Peter Kedron – Arizona State University</a:t>
            </a:r>
          </a:p>
          <a:p>
            <a:r>
              <a:rPr lang="en-US" dirty="0" smtClean="0"/>
              <a:t>Emily Zhou – Middlebury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74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</TotalTime>
  <Words>28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Practicing and Teaching Reproducibility and Replicability in the Human-Environment and Geographical Sciences</vt:lpstr>
      <vt:lpstr>PowerPoint Presentation</vt:lpstr>
    </vt:vector>
  </TitlesOfParts>
  <Company>Middlebury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and Teaching Reproducibility and Replicability in the Human-Environment and Geographical Sciences</dc:title>
  <dc:creator>Holler, Joseph R.</dc:creator>
  <cp:lastModifiedBy>Holler, Joseph R.</cp:lastModifiedBy>
  <cp:revision>2</cp:revision>
  <dcterms:created xsi:type="dcterms:W3CDTF">2022-06-01T01:48:39Z</dcterms:created>
  <dcterms:modified xsi:type="dcterms:W3CDTF">2022-06-01T02:04:14Z</dcterms:modified>
</cp:coreProperties>
</file>