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EC9A-C827-43CC-A849-98BA71252C0E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F66FE-3755-49E4-AB18-9E53D1F1B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3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42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6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30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5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81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6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7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7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2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3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0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ED416D-73A7-4E93-B096-FCDF19957ED6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0C6-BA67-433E-8520-FDD8EBA5B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713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25881" y="2630905"/>
            <a:ext cx="3474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Bucket Sort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5568" y="2014616"/>
            <a:ext cx="72519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Блочная сортировка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сортировки, в котором сортируемые элементы распределяются между конечным числом отдельных блоков так, чтобы все элементы в каждом следующем по порядку блоке были всегда больше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чем в предыдущем. Каждый блок затем сортируется отдельно, либо рекурсивно тем же методом, либо другим. Затем элементы помещаются обратно в массив. Этот тип сортировки может обладать линейным временем исполнения.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upload.wikimedia.org/wikipedia/commons/6/61/Bucket_so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385" y="2198002"/>
            <a:ext cx="29622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3/39/Bucket_sor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385" y="3823688"/>
            <a:ext cx="29622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7341" y="362157"/>
            <a:ext cx="35290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Алгоритм</a:t>
            </a:r>
          </a:p>
          <a:p>
            <a:pPr algn="ctr"/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9252" y="2556430"/>
            <a:ext cx="106421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Идея алгоритма заключается в том, чтобы разбить отрезок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одинаковых карманов, и разделить по этим карманам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входных величин. Поскольку входные числа равномерно распределены, предполагается, что в каждый карман попадет небольшое количество чисел. Затем последовательно сортируются числа в карманах. Отсортированный массив получается путём последовательного перечисления элементов каждого кармана.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57763" y="784852"/>
            <a:ext cx="40029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Сложность</a:t>
            </a:r>
          </a:p>
          <a:p>
            <a:pPr algn="ctr"/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6" y="2243903"/>
            <a:ext cx="2000250" cy="59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511" y="1720704"/>
            <a:ext cx="396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 сложности алгоритма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884" y="3062377"/>
            <a:ext cx="6530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Проблема может быть в том, что мы неправильно определим количество ячеек, в которых будут храниться элементы.</a:t>
            </a:r>
          </a:p>
          <a:p>
            <a:r>
              <a:rPr lang="ru-RU" dirty="0" smtClean="0"/>
              <a:t>Для памяти же, я выделил </a:t>
            </a:r>
            <a:r>
              <a:rPr lang="en-US" dirty="0" smtClean="0"/>
              <a:t>O(k*n) </a:t>
            </a:r>
            <a:r>
              <a:rPr lang="ru-RU" dirty="0" smtClean="0"/>
              <a:t>памяти</a:t>
            </a:r>
          </a:p>
          <a:p>
            <a:r>
              <a:rPr lang="en-US" dirty="0" smtClean="0"/>
              <a:t>K-</a:t>
            </a:r>
            <a:r>
              <a:rPr lang="ru-RU" dirty="0" smtClean="0"/>
              <a:t>количество ячеек, </a:t>
            </a:r>
            <a:r>
              <a:rPr lang="en-US" dirty="0" smtClean="0"/>
              <a:t>n –</a:t>
            </a:r>
            <a:r>
              <a:rPr lang="ru-RU" dirty="0" smtClean="0"/>
              <a:t> длинна 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32543" y="327653"/>
            <a:ext cx="3163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Графики</a:t>
            </a:r>
            <a:endParaRPr lang="ru-RU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205" y="2251494"/>
            <a:ext cx="383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Синий </a:t>
            </a:r>
            <a:r>
              <a:rPr lang="en-US" dirty="0" smtClean="0"/>
              <a:t>– </a:t>
            </a:r>
            <a:r>
              <a:rPr lang="en-US" dirty="0" smtClean="0"/>
              <a:t>HeapSort</a:t>
            </a:r>
            <a:endParaRPr lang="en-US" dirty="0" smtClean="0"/>
          </a:p>
          <a:p>
            <a:r>
              <a:rPr lang="ru-RU" dirty="0" smtClean="0"/>
              <a:t>Зеленый – </a:t>
            </a:r>
            <a:r>
              <a:rPr lang="en-US" dirty="0" smtClean="0"/>
              <a:t>BucketSort </a:t>
            </a:r>
            <a:r>
              <a:rPr lang="ru-RU" dirty="0" smtClean="0"/>
              <a:t>на </a:t>
            </a:r>
            <a:r>
              <a:rPr lang="en-US" dirty="0" smtClean="0"/>
              <a:t>Linked</a:t>
            </a:r>
          </a:p>
          <a:p>
            <a:r>
              <a:rPr lang="ru-RU" dirty="0" smtClean="0"/>
              <a:t>Красный </a:t>
            </a:r>
            <a:r>
              <a:rPr lang="en-US" dirty="0" smtClean="0"/>
              <a:t>–BucketSort </a:t>
            </a:r>
            <a:r>
              <a:rPr lang="ru-RU" dirty="0" smtClean="0"/>
              <a:t> на </a:t>
            </a:r>
            <a:r>
              <a:rPr lang="en-US" dirty="0"/>
              <a:t>A</a:t>
            </a:r>
            <a:r>
              <a:rPr lang="en-US" dirty="0" smtClean="0"/>
              <a:t>rray</a:t>
            </a:r>
            <a:endParaRPr lang="ru-RU" dirty="0"/>
          </a:p>
        </p:txBody>
      </p:sp>
      <p:pic>
        <p:nvPicPr>
          <p:cNvPr id="1028" name="Picture 4" descr="https://pp.userapi.com/c851020/v851020243/d1db6/C2rThXFTdY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06" y="1500995"/>
            <a:ext cx="6518025" cy="51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059283" y="209654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Зеленый –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BucketSort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BucketSort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19137" y="432123"/>
            <a:ext cx="3163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Графики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9" y="1813615"/>
            <a:ext cx="6175507" cy="48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48423" y="396663"/>
            <a:ext cx="2546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Вывод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361" y="1759788"/>
            <a:ext cx="546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Сортировка за линейную 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Несложная реализация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Предпочтительнее заранее знать количество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массива, и наибольшые элементы, чтобы подобрать нужное количество ячеек и размерность этих ячеек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Затраты по памяти (по карайней мере на моей реализации)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231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Булат Хайбуллин</dc:creator>
  <cp:lastModifiedBy>Булат Хайбуллин</cp:lastModifiedBy>
  <cp:revision>6</cp:revision>
  <dcterms:created xsi:type="dcterms:W3CDTF">2019-03-06T17:31:37Z</dcterms:created>
  <dcterms:modified xsi:type="dcterms:W3CDTF">2019-03-06T20:46:31Z</dcterms:modified>
</cp:coreProperties>
</file>