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57" r:id="rId6"/>
    <p:sldId id="271" r:id="rId7"/>
    <p:sldId id="270" r:id="rId8"/>
    <p:sldId id="258" r:id="rId9"/>
    <p:sldId id="269" r:id="rId10"/>
    <p:sldId id="272" r:id="rId11"/>
    <p:sldId id="274" r:id="rId12"/>
    <p:sldId id="273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F4184-A1D9-4D22-B6D4-C191AE192401}" type="datetimeFigureOut">
              <a:rPr lang="fr-CH" smtClean="0"/>
              <a:t>07.09.2011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E7201-72AE-4063-9DEF-BED6031C47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809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E7201-72AE-4063-9DEF-BED6031C475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264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A319C30-C5A6-4C6D-A840-2A85B11691C8}" type="datetime1">
              <a:rPr lang="fr-CH" smtClean="0"/>
              <a:t>07.09.2011</a:t>
            </a:fld>
            <a:endParaRPr lang="fr-CH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FB7AB59-5C05-4A28-B89B-E3F7FEE7C301}" type="slidenum">
              <a:rPr lang="fr-CH" smtClean="0"/>
              <a:t>‹N°›</a:t>
            </a:fld>
            <a:endParaRPr lang="fr-CH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990-6E2C-4849-A9EC-4649645514E5}" type="datetime1">
              <a:rPr lang="fr-CH" smtClean="0"/>
              <a:t>07.09.2011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6D7C-55EA-4FB3-9F1F-1DA6000E309A}" type="datetime1">
              <a:rPr lang="fr-CH" smtClean="0"/>
              <a:t>07.09.2011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6FD3-9F74-42B3-BBF5-22EF15B2957C}" type="datetime1">
              <a:rPr lang="fr-CH" smtClean="0"/>
              <a:t>07.09.2011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CDBA-06FC-4D79-B9E2-82417C794139}" type="datetime1">
              <a:rPr lang="fr-CH" smtClean="0"/>
              <a:t>07.09.2011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FA35-9F2C-4F02-9A72-4F923822B047}" type="datetime1">
              <a:rPr lang="fr-CH" smtClean="0"/>
              <a:t>07.09.2011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0BFD-18D6-42B3-AD23-9C644EF3D24A}" type="datetime1">
              <a:rPr lang="fr-CH" smtClean="0"/>
              <a:t>07.09.2011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3680-EBF8-446E-A62D-F3AFC5E6A00F}" type="datetime1">
              <a:rPr lang="fr-CH" smtClean="0"/>
              <a:t>07.09.2011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FE81-EB91-4C14-A16E-C5AD903C5DF4}" type="datetime1">
              <a:rPr lang="fr-CH" smtClean="0"/>
              <a:t>07.09.2011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532-1B90-4CBF-B425-678E14792139}" type="datetime1">
              <a:rPr lang="fr-CH" smtClean="0"/>
              <a:t>07.09.2011</a:t>
            </a:fld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‹N°›</a:t>
            </a:fld>
            <a:endParaRPr lang="fr-CH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5628-6E95-4F42-8237-F974B36B0F73}" type="datetime1">
              <a:rPr lang="fr-CH" smtClean="0"/>
              <a:t>07.09.2011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D2F8219-8DAD-4946-88EB-ED6901875C3E}" type="datetime1">
              <a:rPr lang="fr-CH" smtClean="0"/>
              <a:t>07.09.2011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FB7AB59-5C05-4A28-B89B-E3F7FEE7C301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Éditeur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Projet de diplôme 2011</a:t>
            </a:r>
          </a:p>
          <a:p>
            <a:endParaRPr lang="fr-CH" dirty="0"/>
          </a:p>
          <a:p>
            <a:r>
              <a:rPr lang="fr-CH" dirty="0" smtClean="0"/>
              <a:t>Miserez David</a:t>
            </a:r>
            <a:endParaRPr lang="fr-CH" dirty="0"/>
          </a:p>
        </p:txBody>
      </p:sp>
      <p:pic>
        <p:nvPicPr>
          <p:cNvPr id="4" name="Image 3" descr="D:\Mes documents\workspace\SlyumSwing\src\swing\resources\icon\logo25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2160240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gecweb.info/cretegny/images/HEIG-V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80407"/>
            <a:ext cx="2736304" cy="1008433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Bibliothèque graphique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Recherche d’une bibliothèque graphique existante (Piccolo2D, </a:t>
            </a:r>
            <a:r>
              <a:rPr lang="fr-CH" dirty="0" err="1" smtClean="0"/>
              <a:t>JHotDraw</a:t>
            </a:r>
            <a:r>
              <a:rPr lang="fr-CH" dirty="0" smtClean="0"/>
              <a:t>, …)</a:t>
            </a:r>
          </a:p>
          <a:p>
            <a:r>
              <a:rPr lang="fr-CH" dirty="0" smtClean="0"/>
              <a:t>SWT</a:t>
            </a:r>
          </a:p>
          <a:p>
            <a:pPr lvl="1"/>
            <a:r>
              <a:rPr lang="fr-CH" dirty="0" smtClean="0"/>
              <a:t>Interface utilisateur en fonction du système d’exploitation</a:t>
            </a:r>
            <a:endParaRPr lang="fr-CH" dirty="0" smtClean="0"/>
          </a:p>
          <a:p>
            <a:r>
              <a:rPr lang="fr-CH" dirty="0" smtClean="0"/>
              <a:t>Swing</a:t>
            </a:r>
          </a:p>
          <a:p>
            <a:pPr lvl="1"/>
            <a:r>
              <a:rPr lang="fr-CH" dirty="0" smtClean="0"/>
              <a:t>Mieux documenté et structuré</a:t>
            </a:r>
          </a:p>
          <a:p>
            <a:pPr lvl="1"/>
            <a:r>
              <a:rPr lang="fr-CH" dirty="0" smtClean="0"/>
              <a:t>Plus fluide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211960" y="5852160"/>
            <a:ext cx="3931640" cy="365125"/>
          </a:xfrm>
        </p:spPr>
        <p:txBody>
          <a:bodyPr/>
          <a:lstStyle/>
          <a:p>
            <a:r>
              <a:rPr lang="fr-CH" dirty="0" err="1" smtClean="0"/>
              <a:t>heig-vd</a:t>
            </a:r>
            <a:r>
              <a:rPr lang="fr-CH" dirty="0" smtClean="0"/>
              <a:t> - Miserez David - Projet de diplôme 2011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873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Structure hiérarchique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11</a:t>
            </a:fld>
            <a:endParaRPr lang="fr-CH"/>
          </a:p>
        </p:txBody>
      </p:sp>
      <p:pic>
        <p:nvPicPr>
          <p:cNvPr id="6147" name="Picture 3" descr="D:\Documents\workspace\SlyumSwing\doc\diagrammes de classes\graphic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992" y="1700213"/>
            <a:ext cx="5367029" cy="413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1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Gestion des événements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12</a:t>
            </a:fld>
            <a:endParaRPr lang="fr-CH"/>
          </a:p>
        </p:txBody>
      </p:sp>
      <p:sp>
        <p:nvSpPr>
          <p:cNvPr id="22" name="Organigramme : Délai 21"/>
          <p:cNvSpPr/>
          <p:nvPr/>
        </p:nvSpPr>
        <p:spPr>
          <a:xfrm>
            <a:off x="1262336" y="2942946"/>
            <a:ext cx="1296144" cy="360040"/>
          </a:xfrm>
          <a:prstGeom prst="flowChartDe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Swing</a:t>
            </a:r>
            <a:endParaRPr lang="fr-CH" dirty="0"/>
          </a:p>
        </p:txBody>
      </p:sp>
      <p:sp>
        <p:nvSpPr>
          <p:cNvPr id="23" name="Organigramme : Délai 22"/>
          <p:cNvSpPr/>
          <p:nvPr/>
        </p:nvSpPr>
        <p:spPr>
          <a:xfrm>
            <a:off x="1262336" y="4041068"/>
            <a:ext cx="1296144" cy="360040"/>
          </a:xfrm>
          <a:prstGeom prst="flowChartDe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Slyum</a:t>
            </a:r>
            <a:endParaRPr lang="fr-CH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1035043" y="3681028"/>
            <a:ext cx="6777317" cy="0"/>
          </a:xfrm>
          <a:prstGeom prst="line">
            <a:avLst/>
          </a:prstGeom>
          <a:ln w="38100"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3419872" y="3964878"/>
            <a:ext cx="1368152" cy="512420"/>
          </a:xfrm>
          <a:prstGeom prst="roundRect">
            <a:avLst>
              <a:gd name="adj" fmla="val 14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Composant graphique</a:t>
            </a:r>
            <a:endParaRPr lang="fr-CH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940424" y="3964878"/>
            <a:ext cx="1368152" cy="512420"/>
          </a:xfrm>
          <a:prstGeom prst="roundRect">
            <a:avLst>
              <a:gd name="adj" fmla="val 14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Composant graphique</a:t>
            </a:r>
            <a:endParaRPr lang="fr-CH" sz="14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6444208" y="3947718"/>
            <a:ext cx="1368152" cy="512420"/>
          </a:xfrm>
          <a:prstGeom prst="roundRect">
            <a:avLst>
              <a:gd name="adj" fmla="val 14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Composant graphique</a:t>
            </a:r>
            <a:endParaRPr lang="fr-CH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11" y="4477298"/>
            <a:ext cx="1577673" cy="12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56" y="4466658"/>
            <a:ext cx="1577673" cy="76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5" t="5262" r="24508" b="45163"/>
          <a:stretch/>
        </p:blipFill>
        <p:spPr bwMode="auto">
          <a:xfrm>
            <a:off x="6444208" y="4511950"/>
            <a:ext cx="1224135" cy="110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Connecteur en angle 34"/>
          <p:cNvCxnSpPr>
            <a:stCxn id="18" idx="0"/>
            <a:endCxn id="21" idx="0"/>
          </p:cNvCxnSpPr>
          <p:nvPr/>
        </p:nvCxnSpPr>
        <p:spPr>
          <a:xfrm rot="5400000" flipH="1" flipV="1">
            <a:off x="4734018" y="1934834"/>
            <a:ext cx="12700" cy="1836204"/>
          </a:xfrm>
          <a:prstGeom prst="bentConnector3">
            <a:avLst>
              <a:gd name="adj1" fmla="val 246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007635" y="218486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accent3"/>
                </a:solidFill>
              </a:rPr>
              <a:t>Événement</a:t>
            </a:r>
            <a:endParaRPr lang="fr-CH" dirty="0">
              <a:solidFill>
                <a:schemeClr val="accent3"/>
              </a:solidFill>
            </a:endParaRPr>
          </a:p>
        </p:txBody>
      </p:sp>
      <p:cxnSp>
        <p:nvCxnSpPr>
          <p:cNvPr id="38" name="Connecteur en angle 37"/>
          <p:cNvCxnSpPr>
            <a:stCxn id="21" idx="2"/>
            <a:endCxn id="25" idx="0"/>
          </p:cNvCxnSpPr>
          <p:nvPr/>
        </p:nvCxnSpPr>
        <p:spPr>
          <a:xfrm rot="5400000">
            <a:off x="4592093" y="2904851"/>
            <a:ext cx="571882" cy="1548172"/>
          </a:xfrm>
          <a:prstGeom prst="bentConnector3">
            <a:avLst>
              <a:gd name="adj1" fmla="val 30013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à coins arrondis 20"/>
          <p:cNvSpPr/>
          <p:nvPr/>
        </p:nvSpPr>
        <p:spPr>
          <a:xfrm>
            <a:off x="4788024" y="2852936"/>
            <a:ext cx="1728192" cy="540060"/>
          </a:xfrm>
          <a:prstGeom prst="roundRect">
            <a:avLst>
              <a:gd name="adj" fmla="val 14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GraphicView</a:t>
            </a:r>
            <a:endParaRPr lang="fr-CH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987824" y="2852936"/>
            <a:ext cx="1656184" cy="540060"/>
          </a:xfrm>
          <a:prstGeom prst="roundRect">
            <a:avLst>
              <a:gd name="adj" fmla="val 14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JPanel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618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13</a:t>
            </a:fld>
            <a:endParaRPr lang="fr-CH"/>
          </a:p>
        </p:txBody>
      </p:sp>
      <p:pic>
        <p:nvPicPr>
          <p:cNvPr id="6" name="Espace réservé du contenu 5" descr="D:\Mes documents\workspace\SlyumSwing\src\swing\resources\icon\logo25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36912"/>
            <a:ext cx="2270291" cy="2349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6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Projet terminé et utilisable (selon cahier des charges)</a:t>
            </a:r>
          </a:p>
          <a:p>
            <a:r>
              <a:rPr lang="fr-CH" dirty="0" smtClean="0"/>
              <a:t>Corrections des bugs connus depuis la version 1.0 (v. actuelle : 1.1)</a:t>
            </a:r>
          </a:p>
          <a:p>
            <a:r>
              <a:rPr lang="fr-CH" dirty="0" smtClean="0"/>
              <a:t>Exporter </a:t>
            </a:r>
            <a:r>
              <a:rPr lang="fr-CH" smtClean="0"/>
              <a:t>/ Importer du code</a:t>
            </a:r>
            <a:endParaRPr lang="fr-CH" dirty="0" smtClean="0"/>
          </a:p>
          <a:p>
            <a:r>
              <a:rPr lang="fr-CH" dirty="0" smtClean="0"/>
              <a:t>Ajouter des vues de diagrammes</a:t>
            </a:r>
          </a:p>
          <a:p>
            <a:r>
              <a:rPr lang="fr-CH" dirty="0" smtClean="0"/>
              <a:t>Ajouter la possibilité d’annuler/rétablir une modification (</a:t>
            </a:r>
            <a:r>
              <a:rPr lang="fr-CH" dirty="0" err="1" smtClean="0"/>
              <a:t>Ctrl+Z</a:t>
            </a:r>
            <a:r>
              <a:rPr lang="fr-CH" dirty="0" smtClean="0"/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57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15</a:t>
            </a:fld>
            <a:endParaRPr lang="fr-CH"/>
          </a:p>
        </p:txBody>
      </p:sp>
      <p:pic>
        <p:nvPicPr>
          <p:cNvPr id="7170" name="Picture 2" descr="D:\Documents\workspace\SlyumSwing\resources graphiques\resources integrees\iconQues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64904"/>
            <a:ext cx="2401044" cy="240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3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But du projet</a:t>
            </a:r>
          </a:p>
          <a:p>
            <a:r>
              <a:rPr lang="fr-CH" dirty="0" smtClean="0"/>
              <a:t>Caractéristiques</a:t>
            </a:r>
          </a:p>
          <a:p>
            <a:r>
              <a:rPr lang="fr-CH" dirty="0" smtClean="0"/>
              <a:t>Conception</a:t>
            </a:r>
          </a:p>
          <a:p>
            <a:r>
              <a:rPr lang="fr-CH" dirty="0" smtClean="0"/>
              <a:t>Bibliothèque graphique</a:t>
            </a:r>
          </a:p>
          <a:p>
            <a:r>
              <a:rPr lang="fr-CH" dirty="0" smtClean="0"/>
              <a:t>Gestion des événements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Questions</a:t>
            </a:r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211960" y="5852160"/>
            <a:ext cx="3931640" cy="365125"/>
          </a:xfrm>
        </p:spPr>
        <p:txBody>
          <a:bodyPr/>
          <a:lstStyle/>
          <a:p>
            <a:r>
              <a:rPr lang="fr-CH" dirty="0" err="1" smtClean="0"/>
              <a:t>heig-vd</a:t>
            </a:r>
            <a:r>
              <a:rPr lang="fr-CH" dirty="0" smtClean="0"/>
              <a:t> - Miserez David - Projet de diplôme 2011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00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Éditeur de diagrammes de classes UML</a:t>
            </a:r>
          </a:p>
          <a:p>
            <a:r>
              <a:rPr lang="fr-CH" dirty="0" smtClean="0"/>
              <a:t>Utilisable pour l’enseignement</a:t>
            </a:r>
          </a:p>
          <a:p>
            <a:pPr lvl="1"/>
            <a:r>
              <a:rPr lang="fr-CH" dirty="0" smtClean="0"/>
              <a:t>Simplicité d’utilisation</a:t>
            </a:r>
          </a:p>
          <a:p>
            <a:pPr lvl="1"/>
            <a:r>
              <a:rPr lang="fr-CH" dirty="0" smtClean="0"/>
              <a:t>Rapide à prendre en main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211960" y="5852160"/>
            <a:ext cx="3931640" cy="365125"/>
          </a:xfrm>
        </p:spPr>
        <p:txBody>
          <a:bodyPr/>
          <a:lstStyle/>
          <a:p>
            <a:r>
              <a:rPr lang="fr-CH" dirty="0" err="1" smtClean="0"/>
              <a:t>heig-vd</a:t>
            </a:r>
            <a:r>
              <a:rPr lang="fr-CH" dirty="0" smtClean="0"/>
              <a:t> - Miserez David - Projet de diplôme 2011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76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Caractéristiques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Classes, interfaces, attributs, méthodes, relations et notes</a:t>
            </a:r>
          </a:p>
          <a:p>
            <a:r>
              <a:rPr lang="fr-CH" dirty="0" smtClean="0"/>
              <a:t>Enregistrement / ouverture d’un projet</a:t>
            </a:r>
          </a:p>
          <a:p>
            <a:r>
              <a:rPr lang="fr-CH" dirty="0" smtClean="0"/>
              <a:t>Exportation du diagramme en image</a:t>
            </a:r>
          </a:p>
          <a:p>
            <a:r>
              <a:rPr lang="fr-CH" dirty="0" smtClean="0"/>
              <a:t>Impression</a:t>
            </a:r>
          </a:p>
          <a:p>
            <a:r>
              <a:rPr lang="fr-CH" dirty="0" smtClean="0"/>
              <a:t>Paramètres de mise en forme du diagramme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18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Informations générales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Langage </a:t>
            </a:r>
            <a:r>
              <a:rPr lang="fr-CH" dirty="0"/>
              <a:t>de </a:t>
            </a:r>
            <a:r>
              <a:rPr lang="fr-CH" dirty="0" smtClean="0"/>
              <a:t>programmation : Java 1.6</a:t>
            </a:r>
            <a:endParaRPr lang="fr-CH" dirty="0"/>
          </a:p>
          <a:p>
            <a:r>
              <a:rPr lang="fr-CH" dirty="0"/>
              <a:t>Bibliothèque graphique </a:t>
            </a:r>
            <a:r>
              <a:rPr lang="fr-CH" dirty="0" smtClean="0"/>
              <a:t>: AWT / Swing</a:t>
            </a:r>
            <a:endParaRPr lang="fr-CH" dirty="0"/>
          </a:p>
          <a:p>
            <a:r>
              <a:rPr lang="fr-CH" dirty="0"/>
              <a:t>Format </a:t>
            </a:r>
            <a:r>
              <a:rPr lang="fr-CH" dirty="0" smtClean="0"/>
              <a:t>d’enregistrement : XML</a:t>
            </a:r>
            <a:endParaRPr lang="fr-CH" dirty="0"/>
          </a:p>
          <a:p>
            <a:r>
              <a:rPr lang="fr-CH" dirty="0"/>
              <a:t>Version </a:t>
            </a:r>
            <a:r>
              <a:rPr lang="fr-CH" dirty="0" smtClean="0"/>
              <a:t>UML : UML </a:t>
            </a:r>
            <a:r>
              <a:rPr lang="fr-CH" dirty="0"/>
              <a:t>1.4</a:t>
            </a:r>
          </a:p>
          <a:p>
            <a:r>
              <a:rPr lang="fr-CH" dirty="0" smtClean="0"/>
              <a:t>License : GNU </a:t>
            </a:r>
            <a:r>
              <a:rPr lang="fr-CH" dirty="0"/>
              <a:t>GPL </a:t>
            </a:r>
            <a:r>
              <a:rPr lang="fr-CH" dirty="0" smtClean="0"/>
              <a:t>v3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995936" y="5852160"/>
            <a:ext cx="4147664" cy="365125"/>
          </a:xfrm>
        </p:spPr>
        <p:txBody>
          <a:bodyPr/>
          <a:lstStyle/>
          <a:p>
            <a:r>
              <a:rPr lang="fr-CH" dirty="0" err="1" smtClean="0"/>
              <a:t>heig-vd</a:t>
            </a:r>
            <a:r>
              <a:rPr lang="fr-CH" dirty="0" smtClean="0"/>
              <a:t> - Miserez David - Projet de diplôme 2011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5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Démarche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Création d’un méta-schéma représentant  les diagrammes de classes UML</a:t>
            </a:r>
          </a:p>
          <a:p>
            <a:r>
              <a:rPr lang="fr-CH" dirty="0" smtClean="0"/>
              <a:t>Recherches pour une bibliothèque graphique adéquate</a:t>
            </a:r>
          </a:p>
          <a:p>
            <a:r>
              <a:rPr lang="fr-CH" dirty="0" smtClean="0"/>
              <a:t>Implémentation du modèle</a:t>
            </a:r>
          </a:p>
          <a:p>
            <a:r>
              <a:rPr lang="fr-CH" dirty="0" smtClean="0"/>
              <a:t>Implémentation des vues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heig-vd - Miserez David - Projet de diplôme 2011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101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 - Structure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204864"/>
            <a:ext cx="6777317" cy="362776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CH" dirty="0" smtClean="0"/>
              <a:t>Séparation Modèle / Vues (Observer)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139952" y="5852160"/>
            <a:ext cx="4003648" cy="365125"/>
          </a:xfrm>
        </p:spPr>
        <p:txBody>
          <a:bodyPr/>
          <a:lstStyle/>
          <a:p>
            <a:r>
              <a:rPr lang="fr-CH" dirty="0" err="1" smtClean="0"/>
              <a:t>heig-vd</a:t>
            </a:r>
            <a:r>
              <a:rPr lang="fr-CH" dirty="0" smtClean="0"/>
              <a:t> - Miserez David - Projet de diplôme 2011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7</a:t>
            </a:fld>
            <a:endParaRPr lang="fr-CH"/>
          </a:p>
        </p:txBody>
      </p:sp>
      <p:sp>
        <p:nvSpPr>
          <p:cNvPr id="6" name="Rectangle à coins arrondis 5"/>
          <p:cNvSpPr/>
          <p:nvPr/>
        </p:nvSpPr>
        <p:spPr>
          <a:xfrm>
            <a:off x="4788024" y="2852936"/>
            <a:ext cx="1656184" cy="540060"/>
          </a:xfrm>
          <a:prstGeom prst="roundRect">
            <a:avLst>
              <a:gd name="adj" fmla="val 14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Structure</a:t>
            </a:r>
            <a:endParaRPr lang="fr-CH" dirty="0"/>
          </a:p>
        </p:txBody>
      </p:sp>
      <p:sp>
        <p:nvSpPr>
          <p:cNvPr id="8" name="Organigramme : Délai 7"/>
          <p:cNvSpPr/>
          <p:nvPr/>
        </p:nvSpPr>
        <p:spPr>
          <a:xfrm>
            <a:off x="1262336" y="2942946"/>
            <a:ext cx="1296144" cy="360040"/>
          </a:xfrm>
          <a:prstGeom prst="flowChartDe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Modèle</a:t>
            </a:r>
            <a:endParaRPr lang="fr-CH" dirty="0"/>
          </a:p>
        </p:txBody>
      </p:sp>
      <p:sp>
        <p:nvSpPr>
          <p:cNvPr id="9" name="Organigramme : Délai 8"/>
          <p:cNvSpPr/>
          <p:nvPr/>
        </p:nvSpPr>
        <p:spPr>
          <a:xfrm>
            <a:off x="1262336" y="4041068"/>
            <a:ext cx="1296144" cy="360040"/>
          </a:xfrm>
          <a:prstGeom prst="flowChartDe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Vues</a:t>
            </a:r>
            <a:endParaRPr lang="fr-CH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1035043" y="3681028"/>
            <a:ext cx="6777317" cy="0"/>
          </a:xfrm>
          <a:prstGeom prst="line">
            <a:avLst/>
          </a:prstGeom>
          <a:ln w="38100"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3419872" y="3964878"/>
            <a:ext cx="1368152" cy="512420"/>
          </a:xfrm>
          <a:prstGeom prst="roundRect">
            <a:avLst>
              <a:gd name="adj" fmla="val 14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Hiérarchique</a:t>
            </a:r>
            <a:endParaRPr lang="fr-CH" sz="14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940424" y="3964878"/>
            <a:ext cx="1368152" cy="512420"/>
          </a:xfrm>
          <a:prstGeom prst="roundRect">
            <a:avLst>
              <a:gd name="adj" fmla="val 14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Diagramme</a:t>
            </a:r>
            <a:endParaRPr lang="fr-CH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444208" y="3947718"/>
            <a:ext cx="1368152" cy="512420"/>
          </a:xfrm>
          <a:prstGeom prst="roundRect">
            <a:avLst>
              <a:gd name="adj" fmla="val 14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Propriétés</a:t>
            </a:r>
            <a:endParaRPr lang="fr-CH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80" y="4581128"/>
            <a:ext cx="1137735" cy="11955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406" y="4581128"/>
            <a:ext cx="1276187" cy="11955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334" y="4581128"/>
            <a:ext cx="1249900" cy="7920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28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Conception – Modèle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139952" y="5852160"/>
            <a:ext cx="4003648" cy="365125"/>
          </a:xfrm>
        </p:spPr>
        <p:txBody>
          <a:bodyPr/>
          <a:lstStyle/>
          <a:p>
            <a:r>
              <a:rPr lang="fr-CH" dirty="0" err="1" smtClean="0"/>
              <a:t>heig-vd</a:t>
            </a:r>
            <a:r>
              <a:rPr lang="fr-CH" dirty="0" smtClean="0"/>
              <a:t> - Miserez David - Projet de diplôme 2011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8</a:t>
            </a:fld>
            <a:endParaRPr lang="fr-CH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96" y="2324100"/>
            <a:ext cx="629782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5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Conception – Modèle (2)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211960" y="5852160"/>
            <a:ext cx="3931640" cy="365125"/>
          </a:xfrm>
        </p:spPr>
        <p:txBody>
          <a:bodyPr/>
          <a:lstStyle/>
          <a:p>
            <a:r>
              <a:rPr lang="fr-CH" dirty="0" err="1" smtClean="0"/>
              <a:t>heig-vd</a:t>
            </a:r>
            <a:r>
              <a:rPr lang="fr-CH" dirty="0" smtClean="0"/>
              <a:t> - Miserez David - Projet de diplôme 2011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B59-5C05-4A28-B89B-E3F7FEE7C301}" type="slidenum">
              <a:rPr lang="fr-CH" smtClean="0"/>
              <a:t>9</a:t>
            </a:fld>
            <a:endParaRPr lang="fr-CH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23" y="2324100"/>
            <a:ext cx="420016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8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478</TotalTime>
  <Words>361</Words>
  <Application>Microsoft Office PowerPoint</Application>
  <PresentationFormat>Affichage à l'écran (4:3)</PresentationFormat>
  <Paragraphs>99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Austin</vt:lpstr>
      <vt:lpstr>Éditeur UML</vt:lpstr>
      <vt:lpstr>Sommaire</vt:lpstr>
      <vt:lpstr>But du projet</vt:lpstr>
      <vt:lpstr>Caractéristiques</vt:lpstr>
      <vt:lpstr>Informations générales</vt:lpstr>
      <vt:lpstr>Démarche</vt:lpstr>
      <vt:lpstr>Conception - Structure</vt:lpstr>
      <vt:lpstr>Conception – Modèle</vt:lpstr>
      <vt:lpstr>Conception – Modèle (2)</vt:lpstr>
      <vt:lpstr>Bibliothèque graphique</vt:lpstr>
      <vt:lpstr>Structure hiérarchique</vt:lpstr>
      <vt:lpstr>Gestion des événements</vt:lpstr>
      <vt:lpstr>Démonstration</vt:lpstr>
      <vt:lpstr>Conclusion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Éditeur UML</dc:title>
  <dc:creator>David</dc:creator>
  <cp:lastModifiedBy>David</cp:lastModifiedBy>
  <cp:revision>179</cp:revision>
  <dcterms:created xsi:type="dcterms:W3CDTF">2011-06-16T21:07:36Z</dcterms:created>
  <dcterms:modified xsi:type="dcterms:W3CDTF">2011-09-07T15:10:36Z</dcterms:modified>
</cp:coreProperties>
</file>