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289B-CF4A-F5C7-B613-C9FA8EF6A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7878E-CE21-AC8D-3B13-F0E2F080A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25309-59DE-2ABF-9827-A164AF54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7B37-0EDF-4B76-B7D7-D47552944750}" type="datetimeFigureOut">
              <a:rPr lang="fr-CH" smtClean="0"/>
              <a:t>06.12.2022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69DF7-4527-2EA7-6323-D0376AAF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DD76-57D3-FC2E-F2AB-47FB67A0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A610-D1AB-4D78-BC2A-F8715C04AD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981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4390-3BC8-6DD7-14D5-7C34A574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48CDE-44F4-3FAB-A1A4-F4A7609C9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BB6FD-801D-A275-E28F-22D9A016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7B37-0EDF-4B76-B7D7-D47552944750}" type="datetimeFigureOut">
              <a:rPr lang="fr-CH" smtClean="0"/>
              <a:t>06.12.2022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AA67-6B8C-DDA8-18F0-7C8332B1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7D875-D8AB-8462-62F2-431D9494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A610-D1AB-4D78-BC2A-F8715C04AD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60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2EAFC-365E-1F9E-74FA-A7BF145BD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4CFC9-7206-8D23-8B6F-1D9D7B273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62483-3500-2AC5-BC26-10F8E0BD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7B37-0EDF-4B76-B7D7-D47552944750}" type="datetimeFigureOut">
              <a:rPr lang="fr-CH" smtClean="0"/>
              <a:t>06.12.2022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CFD30-AB22-A887-B5D4-39879D87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31E28-D3D0-C96F-F5F4-62297740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A610-D1AB-4D78-BC2A-F8715C04AD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996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F244-5489-66B4-9D68-89B90029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A17F-58BF-EC9A-F996-845E71AF4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421DE-5D50-3553-E679-E0352D5F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7B37-0EDF-4B76-B7D7-D47552944750}" type="datetimeFigureOut">
              <a:rPr lang="fr-CH" smtClean="0"/>
              <a:t>06.12.2022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C564-B420-D26B-0408-0F073E38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DC67-30C8-12FB-E487-437D27ED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A610-D1AB-4D78-BC2A-F8715C04AD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466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B6D7-BF33-E376-1FA3-FDD309B5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29367-BB86-1C26-8D67-7D24C0C2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ACBE2-30C7-DFD7-3CBB-2B7C8FFF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7B37-0EDF-4B76-B7D7-D47552944750}" type="datetimeFigureOut">
              <a:rPr lang="fr-CH" smtClean="0"/>
              <a:t>06.12.2022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DA45-509D-8B43-1DE9-B462ED84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FE19-2037-7B5E-0A84-A0EB1D5F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A610-D1AB-4D78-BC2A-F8715C04AD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813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AF05-3BE8-8A9C-03EF-EB99F5CD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AD433-0763-0BB2-B108-E9A79C31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A0B9B-0BAB-6651-D8B2-7D9CC76C0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7A41C-60E1-8048-66A4-6B1EAEC9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7B37-0EDF-4B76-B7D7-D47552944750}" type="datetimeFigureOut">
              <a:rPr lang="fr-CH" smtClean="0"/>
              <a:t>06.12.2022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A5988-97B0-BD4A-3741-4F3A0E9F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03E09-AFA7-4F0D-E1A5-38EC273C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A610-D1AB-4D78-BC2A-F8715C04AD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850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CFE4-DA78-36A8-A0F2-3598AD96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0BDBB-7F02-1DAB-A4FE-C3FA93C12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B3864-2C59-53A3-61CC-E6454FA8F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CA2E9-736B-FEAA-01B8-82A2BAD72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365F8-0142-3BE3-3A86-CB6289E5E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23CDD-28A6-20E9-4F9F-400BEF8A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7B37-0EDF-4B76-B7D7-D47552944750}" type="datetimeFigureOut">
              <a:rPr lang="fr-CH" smtClean="0"/>
              <a:t>06.12.2022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E729A-32EE-9782-DCEE-946210E6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97C33-73D9-6FC5-861A-E9C5343F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A610-D1AB-4D78-BC2A-F8715C04AD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699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DBF6-BE5F-FA56-7335-4DBA6871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6DC57-31C3-C4F7-EE1C-C788E28A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7B37-0EDF-4B76-B7D7-D47552944750}" type="datetimeFigureOut">
              <a:rPr lang="fr-CH" smtClean="0"/>
              <a:t>06.12.2022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932B1-ACB3-F1C5-FC90-9C25882C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1618B-9A54-BF32-F0C2-88272918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A610-D1AB-4D78-BC2A-F8715C04AD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855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43A81-4C74-38F7-632E-0B369E5E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7B37-0EDF-4B76-B7D7-D47552944750}" type="datetimeFigureOut">
              <a:rPr lang="fr-CH" smtClean="0"/>
              <a:t>06.12.2022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22E6E-A49C-77FB-8D07-A72A2B6F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FAAB5-D71A-779F-CFE5-A751DA3F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A610-D1AB-4D78-BC2A-F8715C04AD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381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0AE1-9246-E373-E6CD-7E23385D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9501-FDB4-52A4-21DF-74C30923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88F9B-EF1D-C96E-EB3A-4F164A8C7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19FB8-1C18-5FD7-EB2B-5BCDF7C9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7B37-0EDF-4B76-B7D7-D47552944750}" type="datetimeFigureOut">
              <a:rPr lang="fr-CH" smtClean="0"/>
              <a:t>06.12.2022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22115-4D94-AF55-84FC-288F06B4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5837B-ECC0-EB6E-ABCB-CEC9B276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A610-D1AB-4D78-BC2A-F8715C04AD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314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971A-F550-6A12-22A6-F490EAD6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21464-0BCE-5F45-9FA5-6F4542695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BD936-D8C7-F332-A389-0FC28DCD3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1E282-F660-16A9-EB47-03C5174B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7B37-0EDF-4B76-B7D7-D47552944750}" type="datetimeFigureOut">
              <a:rPr lang="fr-CH" smtClean="0"/>
              <a:t>06.12.2022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9C2EA-7800-661C-C4C1-BEBE8BD3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52C82-6F3A-D6D9-2449-8030FBAE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A610-D1AB-4D78-BC2A-F8715C04AD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287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10240-3CA6-97A6-DF82-BAD7DCF6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7C964-FFE8-CC32-1C04-D85A1257C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B5AC7-42F7-FC4D-069B-F9B0C7911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7B37-0EDF-4B76-B7D7-D47552944750}" type="datetimeFigureOut">
              <a:rPr lang="fr-CH" smtClean="0"/>
              <a:t>06.12.2022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D1616-0952-63B2-F112-C316D051A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40E12-95EE-CA4E-C7EB-EE9E4C789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CA610-D1AB-4D78-BC2A-F8715C04AD7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031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BFFEA45-393C-A946-C9BD-DB712166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80962"/>
            <a:ext cx="9772650" cy="66960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CD1E8C-2DDB-AA82-C671-D3178E4955D0}"/>
              </a:ext>
            </a:extLst>
          </p:cNvPr>
          <p:cNvCxnSpPr/>
          <p:nvPr/>
        </p:nvCxnSpPr>
        <p:spPr>
          <a:xfrm>
            <a:off x="3247053" y="961053"/>
            <a:ext cx="4012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E3A602-579D-4BEF-9F33-17C49FBD060E}"/>
              </a:ext>
            </a:extLst>
          </p:cNvPr>
          <p:cNvCxnSpPr/>
          <p:nvPr/>
        </p:nvCxnSpPr>
        <p:spPr>
          <a:xfrm>
            <a:off x="4842360" y="3697262"/>
            <a:ext cx="4012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C43241-96FA-5599-6354-47C380EFD0A0}"/>
              </a:ext>
            </a:extLst>
          </p:cNvPr>
          <p:cNvCxnSpPr/>
          <p:nvPr/>
        </p:nvCxnSpPr>
        <p:spPr>
          <a:xfrm>
            <a:off x="3648269" y="5022722"/>
            <a:ext cx="4012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542E04-3FAC-FC33-D401-AA3258B09299}"/>
              </a:ext>
            </a:extLst>
          </p:cNvPr>
          <p:cNvCxnSpPr/>
          <p:nvPr/>
        </p:nvCxnSpPr>
        <p:spPr>
          <a:xfrm>
            <a:off x="4733303" y="5509284"/>
            <a:ext cx="4012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82F459-C6FD-5B1C-49F8-839F2084941A}"/>
              </a:ext>
            </a:extLst>
          </p:cNvPr>
          <p:cNvCxnSpPr/>
          <p:nvPr/>
        </p:nvCxnSpPr>
        <p:spPr>
          <a:xfrm>
            <a:off x="3447661" y="5779130"/>
            <a:ext cx="4012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715B4F-6A0F-E0B5-9C74-F0BB56A3F21E}"/>
              </a:ext>
            </a:extLst>
          </p:cNvPr>
          <p:cNvCxnSpPr>
            <a:cxnSpLocks/>
          </p:cNvCxnSpPr>
          <p:nvPr/>
        </p:nvCxnSpPr>
        <p:spPr>
          <a:xfrm>
            <a:off x="5243576" y="5897974"/>
            <a:ext cx="0" cy="47765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CD706C-8FAF-4594-AB67-3C778B58BC85}"/>
              </a:ext>
            </a:extLst>
          </p:cNvPr>
          <p:cNvCxnSpPr>
            <a:cxnSpLocks/>
          </p:cNvCxnSpPr>
          <p:nvPr/>
        </p:nvCxnSpPr>
        <p:spPr>
          <a:xfrm>
            <a:off x="3357451" y="2812224"/>
            <a:ext cx="0" cy="6167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D89E6D-717E-67F0-989D-97045A7CBCD9}"/>
              </a:ext>
            </a:extLst>
          </p:cNvPr>
          <p:cNvCxnSpPr/>
          <p:nvPr/>
        </p:nvCxnSpPr>
        <p:spPr>
          <a:xfrm>
            <a:off x="6748059" y="5516788"/>
            <a:ext cx="4012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10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GLASSEY Nicolas</dc:creator>
  <cp:lastModifiedBy>GLASSEY Nicolas</cp:lastModifiedBy>
  <cp:revision>1</cp:revision>
  <dcterms:created xsi:type="dcterms:W3CDTF">2022-12-06T13:27:06Z</dcterms:created>
  <dcterms:modified xsi:type="dcterms:W3CDTF">2022-12-06T13:35:42Z</dcterms:modified>
</cp:coreProperties>
</file>