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213" dt="2024-05-11T18:08:02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855"/>
    <p:restoredTop sz="86406"/>
  </p:normalViewPr>
  <p:slideViewPr>
    <p:cSldViewPr snapToGrid="0">
      <p:cViewPr varScale="1">
        <p:scale>
          <a:sx n="130" d="100"/>
          <a:sy n="130" d="100"/>
        </p:scale>
        <p:origin x="216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5-11T18:08:10.754" v="3968" actId="20577"/>
      <pc:docMkLst>
        <pc:docMk/>
      </pc:docMkLst>
      <pc:sldChg chg="modSp mod setBg modNotesTx">
        <pc:chgData name="Trüeb Guillaume" userId="cdddf057-9811-4cdd-8552-6ae0b8a7753d" providerId="ADAL" clId="{ECDFB03D-1764-5B4F-B940-9C9F945837E9}" dt="2024-05-10T07:08:03.234" v="3714" actId="113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5-10T07:08:03.234" v="3714" actId="113"/>
          <ac:spMkLst>
            <pc:docMk/>
            <pc:sldMk cId="624417057" sldId="256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3:55:31.501" v="425" actId="1076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 setBg">
        <pc:chgData name="Trüeb Guillaume" userId="cdddf057-9811-4cdd-8552-6ae0b8a7753d" providerId="ADAL" clId="{ECDFB03D-1764-5B4F-B940-9C9F945837E9}" dt="2024-05-09T14:58:43.127" v="3252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9T13:55:10.703" v="421" actId="2711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setBg modAnim">
        <pc:chgData name="Trüeb Guillaume" userId="cdddf057-9811-4cdd-8552-6ae0b8a7753d" providerId="ADAL" clId="{ECDFB03D-1764-5B4F-B940-9C9F945837E9}" dt="2024-05-10T09:22:41.238" v="3909" actId="1076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10T09:22:38.430" v="3908" actId="113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10T09:22:41.238" v="3909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 del">
        <pc:chgData name="Trüeb Guillaume" userId="cdddf057-9811-4cdd-8552-6ae0b8a7753d" providerId="ADAL" clId="{ECDFB03D-1764-5B4F-B940-9C9F945837E9}" dt="2024-05-09T13:51:30.603" v="347" actId="2696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  <pc:sldChg chg="addSp modSp new mod setBg modNotesTx">
        <pc:chgData name="Trüeb Guillaume" userId="cdddf057-9811-4cdd-8552-6ae0b8a7753d" providerId="ADAL" clId="{ECDFB03D-1764-5B4F-B940-9C9F945837E9}" dt="2024-05-09T15:00:43.432" v="3398" actId="20577"/>
        <pc:sldMkLst>
          <pc:docMk/>
          <pc:sldMk cId="4282326366" sldId="259"/>
        </pc:sldMkLst>
        <pc:spChg chg="mod">
          <ac:chgData name="Trüeb Guillaume" userId="cdddf057-9811-4cdd-8552-6ae0b8a7753d" providerId="ADAL" clId="{ECDFB03D-1764-5B4F-B940-9C9F945837E9}" dt="2024-05-09T13:55:39.873" v="426" actId="2711"/>
          <ac:spMkLst>
            <pc:docMk/>
            <pc:sldMk cId="4282326366" sldId="259"/>
            <ac:spMk id="2" creationId="{263ACE9E-309A-E09F-75F7-AABC61DAE275}"/>
          </ac:spMkLst>
        </pc:spChg>
        <pc:spChg chg="mod">
          <ac:chgData name="Trüeb Guillaume" userId="cdddf057-9811-4cdd-8552-6ae0b8a7753d" providerId="ADAL" clId="{ECDFB03D-1764-5B4F-B940-9C9F945837E9}" dt="2024-05-09T14:01:11.326" v="818" actId="20577"/>
          <ac:spMkLst>
            <pc:docMk/>
            <pc:sldMk cId="4282326366" sldId="259"/>
            <ac:spMk id="3" creationId="{9400B42F-E437-C7AD-9F36-6C8331434BA5}"/>
          </ac:spMkLst>
        </pc:spChg>
        <pc:spChg chg="add mod">
          <ac:chgData name="Trüeb Guillaume" userId="cdddf057-9811-4cdd-8552-6ae0b8a7753d" providerId="ADAL" clId="{ECDFB03D-1764-5B4F-B940-9C9F945837E9}" dt="2024-05-09T14:55:35.130" v="3143" actId="113"/>
          <ac:spMkLst>
            <pc:docMk/>
            <pc:sldMk cId="4282326366" sldId="259"/>
            <ac:spMk id="4" creationId="{CBD98510-1BFB-E8AA-3F34-55A0877FE96E}"/>
          </ac:spMkLst>
        </pc:spChg>
      </pc:sldChg>
      <pc:sldChg chg="addSp delSp modSp new mod setBg">
        <pc:chgData name="Trüeb Guillaume" userId="cdddf057-9811-4cdd-8552-6ae0b8a7753d" providerId="ADAL" clId="{ECDFB03D-1764-5B4F-B940-9C9F945837E9}" dt="2024-05-09T15:29:47.722" v="3415" actId="20577"/>
        <pc:sldMkLst>
          <pc:docMk/>
          <pc:sldMk cId="2145472797" sldId="260"/>
        </pc:sldMkLst>
        <pc:spChg chg="mod">
          <ac:chgData name="Trüeb Guillaume" userId="cdddf057-9811-4cdd-8552-6ae0b8a7753d" providerId="ADAL" clId="{ECDFB03D-1764-5B4F-B940-9C9F945837E9}" dt="2024-05-09T14:11:09.475" v="989" actId="2711"/>
          <ac:spMkLst>
            <pc:docMk/>
            <pc:sldMk cId="2145472797" sldId="260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09T15:29:47.722" v="3415" actId="20577"/>
          <ac:spMkLst>
            <pc:docMk/>
            <pc:sldMk cId="2145472797" sldId="260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4:37:26.855" v="1872" actId="478"/>
          <ac:spMkLst>
            <pc:docMk/>
            <pc:sldMk cId="2145472797" sldId="260"/>
            <ac:spMk id="4" creationId="{F020537C-CFB1-E2DD-8B43-53BEF452A3D1}"/>
          </ac:spMkLst>
        </pc:spChg>
      </pc:sldChg>
      <pc:sldChg chg="addSp delSp modSp add mod setBg modNotesTx">
        <pc:chgData name="Trüeb Guillaume" userId="cdddf057-9811-4cdd-8552-6ae0b8a7753d" providerId="ADAL" clId="{ECDFB03D-1764-5B4F-B940-9C9F945837E9}" dt="2024-05-09T14:58:43.127" v="3252"/>
        <pc:sldMkLst>
          <pc:docMk/>
          <pc:sldMk cId="1876721931" sldId="261"/>
        </pc:sldMkLst>
        <pc:spChg chg="mod">
          <ac:chgData name="Trüeb Guillaume" userId="cdddf057-9811-4cdd-8552-6ae0b8a7753d" providerId="ADAL" clId="{ECDFB03D-1764-5B4F-B940-9C9F945837E9}" dt="2024-05-09T14:44:14.464" v="2002" actId="1076"/>
          <ac:spMkLst>
            <pc:docMk/>
            <pc:sldMk cId="1876721931" sldId="261"/>
            <ac:spMk id="3" creationId="{45B3DDF6-4FFB-672F-3F81-B8CA6F8F5CF8}"/>
          </ac:spMkLst>
        </pc:spChg>
        <pc:spChg chg="del mod">
          <ac:chgData name="Trüeb Guillaume" userId="cdddf057-9811-4cdd-8552-6ae0b8a7753d" providerId="ADAL" clId="{ECDFB03D-1764-5B4F-B940-9C9F945837E9}" dt="2024-05-09T14:35:11.584" v="1838" actId="478"/>
          <ac:spMkLst>
            <pc:docMk/>
            <pc:sldMk cId="1876721931" sldId="261"/>
            <ac:spMk id="4" creationId="{F020537C-CFB1-E2DD-8B43-53BEF452A3D1}"/>
          </ac:spMkLst>
        </pc:spChg>
        <pc:spChg chg="add del mod">
          <ac:chgData name="Trüeb Guillaume" userId="cdddf057-9811-4cdd-8552-6ae0b8a7753d" providerId="ADAL" clId="{ECDFB03D-1764-5B4F-B940-9C9F945837E9}" dt="2024-05-09T14:35:04.616" v="1836" actId="478"/>
          <ac:spMkLst>
            <pc:docMk/>
            <pc:sldMk cId="1876721931" sldId="261"/>
            <ac:spMk id="5" creationId="{66159BCB-3EEA-1781-4CCC-FFDA7FEC89E3}"/>
          </ac:spMkLst>
        </pc:spChg>
        <pc:picChg chg="add mod">
          <ac:chgData name="Trüeb Guillaume" userId="cdddf057-9811-4cdd-8552-6ae0b8a7753d" providerId="ADAL" clId="{ECDFB03D-1764-5B4F-B940-9C9F945837E9}" dt="2024-05-09T14:44:08.913" v="2001" actId="1076"/>
          <ac:picMkLst>
            <pc:docMk/>
            <pc:sldMk cId="1876721931" sldId="261"/>
            <ac:picMk id="1026" creationId="{D22F999D-A437-757A-54E8-D8473FECE860}"/>
          </ac:picMkLst>
        </pc:picChg>
      </pc:sldChg>
      <pc:sldChg chg="modSp add mod setBg">
        <pc:chgData name="Trüeb Guillaume" userId="cdddf057-9811-4cdd-8552-6ae0b8a7753d" providerId="ADAL" clId="{ECDFB03D-1764-5B4F-B940-9C9F945837E9}" dt="2024-05-10T07:07:24.493" v="3713" actId="20577"/>
        <pc:sldMkLst>
          <pc:docMk/>
          <pc:sldMk cId="1763687260" sldId="262"/>
        </pc:sldMkLst>
        <pc:spChg chg="mod">
          <ac:chgData name="Trüeb Guillaume" userId="cdddf057-9811-4cdd-8552-6ae0b8a7753d" providerId="ADAL" clId="{ECDFB03D-1764-5B4F-B940-9C9F945837E9}" dt="2024-05-10T07:07:24.493" v="3713" actId="20577"/>
          <ac:spMkLst>
            <pc:docMk/>
            <pc:sldMk cId="1763687260" sldId="262"/>
            <ac:spMk id="2" creationId="{86B61A9F-2F2B-04C4-CBC7-30F7120107AF}"/>
          </ac:spMkLst>
        </pc:spChg>
      </pc:sldChg>
      <pc:sldChg chg="new del">
        <pc:chgData name="Trüeb Guillaume" userId="cdddf057-9811-4cdd-8552-6ae0b8a7753d" providerId="ADAL" clId="{ECDFB03D-1764-5B4F-B940-9C9F945837E9}" dt="2024-05-09T15:30:52.942" v="3459" actId="2696"/>
        <pc:sldMkLst>
          <pc:docMk/>
          <pc:sldMk cId="780435796" sldId="263"/>
        </pc:sldMkLst>
      </pc:sldChg>
      <pc:sldChg chg="modSp add del mod setBg">
        <pc:chgData name="Trüeb Guillaume" userId="cdddf057-9811-4cdd-8552-6ae0b8a7753d" providerId="ADAL" clId="{ECDFB03D-1764-5B4F-B940-9C9F945837E9}" dt="2024-05-09T15:30:35.963" v="3456" actId="2696"/>
        <pc:sldMkLst>
          <pc:docMk/>
          <pc:sldMk cId="1507923698" sldId="263"/>
        </pc:sldMkLst>
        <pc:spChg chg="mod">
          <ac:chgData name="Trüeb Guillaume" userId="cdddf057-9811-4cdd-8552-6ae0b8a7753d" providerId="ADAL" clId="{ECDFB03D-1764-5B4F-B940-9C9F945837E9}" dt="2024-05-09T15:30:31.148" v="3454" actId="20577"/>
          <ac:spMkLst>
            <pc:docMk/>
            <pc:sldMk cId="1507923698" sldId="263"/>
            <ac:spMk id="2" creationId="{86B61A9F-2F2B-04C4-CBC7-30F7120107AF}"/>
          </ac:spMkLst>
        </pc:spChg>
      </pc:sldChg>
      <pc:sldChg chg="modSp add mod setBg">
        <pc:chgData name="Trüeb Guillaume" userId="cdddf057-9811-4cdd-8552-6ae0b8a7753d" providerId="ADAL" clId="{ECDFB03D-1764-5B4F-B940-9C9F945837E9}" dt="2024-05-09T15:31:49.366" v="3554" actId="20577"/>
        <pc:sldMkLst>
          <pc:docMk/>
          <pc:sldMk cId="850454818" sldId="264"/>
        </pc:sldMkLst>
        <pc:spChg chg="mod">
          <ac:chgData name="Trüeb Guillaume" userId="cdddf057-9811-4cdd-8552-6ae0b8a7753d" providerId="ADAL" clId="{ECDFB03D-1764-5B4F-B940-9C9F945837E9}" dt="2024-05-09T15:31:01.246" v="3482" actId="20577"/>
          <ac:spMkLst>
            <pc:docMk/>
            <pc:sldMk cId="850454818" sldId="264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5:31:49.366" v="3554" actId="20577"/>
          <ac:spMkLst>
            <pc:docMk/>
            <pc:sldMk cId="850454818" sldId="264"/>
            <ac:spMk id="3" creationId="{F937CF57-DD8D-CC1A-0349-65589F61BAAE}"/>
          </ac:spMkLst>
        </pc:spChg>
      </pc:sldChg>
      <pc:sldChg chg="addSp delSp modSp add mod setBg">
        <pc:chgData name="Trüeb Guillaume" userId="cdddf057-9811-4cdd-8552-6ae0b8a7753d" providerId="ADAL" clId="{ECDFB03D-1764-5B4F-B940-9C9F945837E9}" dt="2024-05-11T18:08:10.754" v="3968" actId="20577"/>
        <pc:sldMkLst>
          <pc:docMk/>
          <pc:sldMk cId="1740961636" sldId="265"/>
        </pc:sldMkLst>
        <pc:spChg chg="mod">
          <ac:chgData name="Trüeb Guillaume" userId="cdddf057-9811-4cdd-8552-6ae0b8a7753d" providerId="ADAL" clId="{ECDFB03D-1764-5B4F-B940-9C9F945837E9}" dt="2024-05-09T15:36:15.441" v="3566" actId="20577"/>
          <ac:spMkLst>
            <pc:docMk/>
            <pc:sldMk cId="1740961636" sldId="265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11T18:08:10.754" v="3968" actId="20577"/>
          <ac:spMkLst>
            <pc:docMk/>
            <pc:sldMk cId="1740961636" sldId="265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5:40:14.878" v="3663" actId="478"/>
          <ac:spMkLst>
            <pc:docMk/>
            <pc:sldMk cId="1740961636" sldId="265"/>
            <ac:spMk id="4" creationId="{1DE8D765-D305-A851-EFDD-6FCF79AF29B3}"/>
          </ac:spMkLst>
        </pc:spChg>
      </pc:sldChg>
      <pc:sldChg chg="addSp delSp modSp add mod modTransition setBg modAnim">
        <pc:chgData name="Trüeb Guillaume" userId="cdddf057-9811-4cdd-8552-6ae0b8a7753d" providerId="ADAL" clId="{ECDFB03D-1764-5B4F-B940-9C9F945837E9}" dt="2024-05-10T09:32:14.428" v="3952" actId="1076"/>
        <pc:sldMkLst>
          <pc:docMk/>
          <pc:sldMk cId="3828157365" sldId="266"/>
        </pc:sldMkLst>
        <pc:spChg chg="mod">
          <ac:chgData name="Trüeb Guillaume" userId="cdddf057-9811-4cdd-8552-6ae0b8a7753d" providerId="ADAL" clId="{ECDFB03D-1764-5B4F-B940-9C9F945837E9}" dt="2024-05-10T09:32:11.516" v="3951" actId="20577"/>
          <ac:spMkLst>
            <pc:docMk/>
            <pc:sldMk cId="3828157365" sldId="266"/>
            <ac:spMk id="2" creationId="{152F259D-3A69-D721-DC9E-6385C0E87EB4}"/>
          </ac:spMkLst>
        </pc:spChg>
        <pc:picChg chg="add del">
          <ac:chgData name="Trüeb Guillaume" userId="cdddf057-9811-4cdd-8552-6ae0b8a7753d" providerId="ADAL" clId="{ECDFB03D-1764-5B4F-B940-9C9F945837E9}" dt="2024-05-10T08:25:25.339" v="3765" actId="478"/>
          <ac:picMkLst>
            <pc:docMk/>
            <pc:sldMk cId="3828157365" sldId="266"/>
            <ac:picMk id="3" creationId="{3E0EE9FA-0C5D-A223-C0E1-D2915DCCFF64}"/>
          </ac:picMkLst>
        </pc:picChg>
        <pc:picChg chg="add mod">
          <ac:chgData name="Trüeb Guillaume" userId="cdddf057-9811-4cdd-8552-6ae0b8a7753d" providerId="ADAL" clId="{ECDFB03D-1764-5B4F-B940-9C9F945837E9}" dt="2024-05-10T08:26:14.944" v="3778" actId="18131"/>
          <ac:picMkLst>
            <pc:docMk/>
            <pc:sldMk cId="3828157365" sldId="266"/>
            <ac:picMk id="4" creationId="{75781E28-499E-AE75-C058-AC3CE8B00C41}"/>
          </ac:picMkLst>
        </pc:picChg>
        <pc:picChg chg="add del">
          <ac:chgData name="Trüeb Guillaume" userId="cdddf057-9811-4cdd-8552-6ae0b8a7753d" providerId="ADAL" clId="{ECDFB03D-1764-5B4F-B940-9C9F945837E9}" dt="2024-05-10T08:25:27.547" v="3766" actId="478"/>
          <ac:picMkLst>
            <pc:docMk/>
            <pc:sldMk cId="3828157365" sldId="266"/>
            <ac:picMk id="1026" creationId="{72C1EE31-CFA3-9665-D12F-31DB00D4C8FE}"/>
          </ac:picMkLst>
        </pc:picChg>
        <pc:picChg chg="del">
          <ac:chgData name="Trüeb Guillaume" userId="cdddf057-9811-4cdd-8552-6ae0b8a7753d" providerId="ADAL" clId="{ECDFB03D-1764-5B4F-B940-9C9F945837E9}" dt="2024-05-10T08:24:23.027" v="3762" actId="478"/>
          <ac:picMkLst>
            <pc:docMk/>
            <pc:sldMk cId="3828157365" sldId="266"/>
            <ac:picMk id="1028" creationId="{2A7D6FF5-2BF4-4801-CB5A-A425FBE2B002}"/>
          </ac:picMkLst>
        </pc:picChg>
        <pc:picChg chg="add del">
          <ac:chgData name="Trüeb Guillaume" userId="cdddf057-9811-4cdd-8552-6ae0b8a7753d" providerId="ADAL" clId="{ECDFB03D-1764-5B4F-B940-9C9F945837E9}" dt="2024-05-10T08:33:11.406" v="3835" actId="478"/>
          <ac:picMkLst>
            <pc:docMk/>
            <pc:sldMk cId="3828157365" sldId="266"/>
            <ac:picMk id="1030" creationId="{DDCB997F-48FE-DB20-2AA6-C9574099A0F9}"/>
          </ac:picMkLst>
        </pc:picChg>
        <pc:picChg chg="add">
          <ac:chgData name="Trüeb Guillaume" userId="cdddf057-9811-4cdd-8552-6ae0b8a7753d" providerId="ADAL" clId="{ECDFB03D-1764-5B4F-B940-9C9F945837E9}" dt="2024-05-10T09:24:31.449" v="3922"/>
          <ac:picMkLst>
            <pc:docMk/>
            <pc:sldMk cId="3828157365" sldId="266"/>
            <ac:picMk id="1032" creationId="{1FF36CF2-F02D-6DC5-3E81-F506A94F0372}"/>
          </ac:picMkLst>
        </pc:picChg>
        <pc:picChg chg="add del mod">
          <ac:chgData name="Trüeb Guillaume" userId="cdddf057-9811-4cdd-8552-6ae0b8a7753d" providerId="ADAL" clId="{ECDFB03D-1764-5B4F-B940-9C9F945837E9}" dt="2024-05-10T09:31:12.124" v="3938" actId="478"/>
          <ac:picMkLst>
            <pc:docMk/>
            <pc:sldMk cId="3828157365" sldId="266"/>
            <ac:picMk id="1034" creationId="{D401D750-F17D-386A-5419-B42289C01568}"/>
          </ac:picMkLst>
        </pc:picChg>
        <pc:picChg chg="add mod">
          <ac:chgData name="Trüeb Guillaume" userId="cdddf057-9811-4cdd-8552-6ae0b8a7753d" providerId="ADAL" clId="{ECDFB03D-1764-5B4F-B940-9C9F945837E9}" dt="2024-05-10T09:32:14.428" v="3952" actId="1076"/>
          <ac:picMkLst>
            <pc:docMk/>
            <pc:sldMk cId="3828157365" sldId="266"/>
            <ac:picMk id="1036" creationId="{A09EA611-EB0D-2DE7-3BA5-791058826AFD}"/>
          </ac:picMkLst>
        </pc:picChg>
      </pc:sldChg>
      <pc:sldChg chg="add del">
        <pc:chgData name="Trüeb Guillaume" userId="cdddf057-9811-4cdd-8552-6ae0b8a7753d" providerId="ADAL" clId="{ECDFB03D-1764-5B4F-B940-9C9F945837E9}" dt="2024-05-11T17:49:11.935" v="3954" actId="2696"/>
        <pc:sldMkLst>
          <pc:docMk/>
          <pc:sldMk cId="191369768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11/05/2024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3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Approche actuelle énormément basée sur la résolution technique du problème et encore trop peu de réfléxion sur le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175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19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d’appui offrant le levier le plus faible alors que souvent pensé comme le plus important (représente la majorité de nos efforts)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Exemple d’un lac, les paramètres tel que hauteur des précipitations, temperature de l’eau ne modifie que peu le comportement général du lac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Objectif du système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Point sur lequel nous ingénieurs n’ont pas trop notre mot à dire de base mais ce sur quoi il serait important d’agir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 l’objectif du lac en le transformant en une zone naturelle protégée qu’il est interdit d’exploiter dans le sens monétaire du terme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Revoir notre modèle symbolique et nos indicateur de réussite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Ne plus voir la nature comme un stock de ressources à transformer pour nos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8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84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vrU9g893o&amp;t=2929s" TargetMode="External"/><Relationship Id="rId7" Type="http://schemas.openxmlformats.org/officeDocument/2006/relationships/hyperlink" Target="https://fr.wikipedia.org/wiki/Douze_leviers_pour_intervenir_dans_un_syst%C3%A8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nellameadows.org/wp-content/userfiles/Leverage_Points.pdf" TargetMode="External"/><Relationship Id="rId5" Type="http://schemas.openxmlformats.org/officeDocument/2006/relationships/hyperlink" Target="https://www.tuni.fi/en/research/flying-aero-robots-based-light-responsive-materials-assembly-fairy" TargetMode="External"/><Relationship Id="rId4" Type="http://schemas.openxmlformats.org/officeDocument/2006/relationships/hyperlink" Target="https://leonard.perso.math.cnrs.fr/teaching/23-climat/barrau_centra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Avons-nous encore besoin d’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Conférence donnée à l’Ecole CentraleSupelec en novembre 2022 par</a:t>
            </a: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A-t’on encore besoin d’ingénieurs ? Par Aurélien Barrau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https://www.youtube.com/watch?v=r9vrU9g893o&amp;t=2929s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https://leonard.perso.math.cnrs.fr/teaching/23-climat/barrau_centrale.pdf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(retranscription du talk)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FAIRY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https://www.tuni.fi/en/research/flying-aero-robots-based-light-responsive-materials-assembly-fairy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Leverage Points « Places to Intervene in a system » by Donella Meadows 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https://donellameadows.org/wp-content/userfiles/Leverage_Points.pdf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https://fr.wikipedia.org/wiki/Douze_leviers_pour_intervenir_dans_un_syst%C3%A8me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(utilisation des exemples)</a:t>
            </a:r>
          </a:p>
        </p:txBody>
      </p:sp>
    </p:spTree>
    <p:extLst>
      <p:ext uri="{BB962C8B-B14F-4D97-AF65-F5344CB8AC3E}">
        <p14:creationId xmlns:p14="http://schemas.microsoft.com/office/powerpoint/2010/main" val="17409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FAIRY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CH" b="0" i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Flying Aero-robots based on Light Responsive Materials Assembly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30"/>
          <a:stretch/>
        </p:blipFill>
        <p:spPr bwMode="auto">
          <a:xfrm>
            <a:off x="0" y="0"/>
            <a:ext cx="12227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ACE9E-309A-E09F-75F7-AABC61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Environnement, technique ou sociétal?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B42F-E437-C7AD-9F36-6C83314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en commun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Méthodes de production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BD98510-1BFB-E8AA-3F34-55A0877FE96E}"/>
              </a:ext>
            </a:extLst>
          </p:cNvPr>
          <p:cNvSpPr txBox="1">
            <a:spLocks/>
          </p:cNvSpPr>
          <p:nvPr/>
        </p:nvSpPr>
        <p:spPr>
          <a:xfrm>
            <a:off x="838200" y="3873219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Sociétal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Questionner et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 système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valeurs et indicateurs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Repenser la réussite</a:t>
            </a:r>
          </a:p>
        </p:txBody>
      </p:sp>
    </p:spTree>
    <p:extLst>
      <p:ext uri="{BB962C8B-B14F-4D97-AF65-F5344CB8AC3E}">
        <p14:creationId xmlns:p14="http://schemas.microsoft.com/office/powerpoint/2010/main" val="428232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La taille des tampons et autres stocks de staibilisation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Structure des stocks et flux de matière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Durée des retards, comparée au rythme d’évolution du système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Boucle de rétroaction négative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Canaliser les boucles rétroaction 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Structure des flux d’informations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Règles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Le pouvoir d’ajouter, de modifier, de faire évoluer ou d’auto-organiser la structure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La mentalité ou le paradigme dont est issu le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Donella Meadows</a:t>
            </a:r>
          </a:p>
        </p:txBody>
      </p:sp>
    </p:spTree>
    <p:extLst>
      <p:ext uri="{BB962C8B-B14F-4D97-AF65-F5344CB8AC3E}">
        <p14:creationId xmlns:p14="http://schemas.microsoft.com/office/powerpoint/2010/main" val="21454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812"/>
            <a:ext cx="5696712" cy="277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</p:txBody>
      </p:sp>
      <p:pic>
        <p:nvPicPr>
          <p:cNvPr id="1026" name="Picture 2" descr="Lac Léman tourisme">
            <a:extLst>
              <a:ext uri="{FF2B5EF4-FFF2-40B4-BE49-F238E27FC236}">
                <a16:creationId xmlns:a16="http://schemas.microsoft.com/office/drawing/2014/main" id="{D22F999D-A437-757A-54E8-D8473FE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2" y="2191871"/>
            <a:ext cx="5067617" cy="3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Horizon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 annonce en 2019 un réseau social basé sur la réalité virtuelle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781E28-499E-AE75-C058-AC3CE8B0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r="2640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09EA611-EB0D-2DE7-3BA5-79105882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Sortons des sentiers battus et voyons plus loins que ce qu’on nous apprend.</a:t>
            </a:r>
          </a:p>
        </p:txBody>
      </p:sp>
    </p:spTree>
    <p:extLst>
      <p:ext uri="{BB962C8B-B14F-4D97-AF65-F5344CB8AC3E}">
        <p14:creationId xmlns:p14="http://schemas.microsoft.com/office/powerpoint/2010/main" val="17636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Merci de votre écoute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et recherches réalisées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sans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#GPTFree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4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565</Words>
  <Application>Microsoft Macintosh PowerPoint</Application>
  <PresentationFormat>Grand écran</PresentationFormat>
  <Paragraphs>73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</vt:lpstr>
      <vt:lpstr>Est-ce que la technologie peut nous sauver de la catastrophe environementale ?</vt:lpstr>
      <vt:lpstr>Présentation PowerPoint</vt:lpstr>
      <vt:lpstr>Environnement, technique ou sociétal?</vt:lpstr>
      <vt:lpstr>Douze levier pour intervenir dans un système</vt:lpstr>
      <vt:lpstr>Douze levier pour intervenir dans un système</vt:lpstr>
      <vt:lpstr>Présentation PowerPoint</vt:lpstr>
      <vt:lpstr>Sortons des sentiers battus et voyons plus loins que ce qu’on nous apprend.</vt:lpstr>
      <vt:lpstr>Merci de votre écoute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2024-05-11T18:08:15Z</dcterms:modified>
</cp:coreProperties>
</file>