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Avons-nous encore besoin </a:t>
            </a:r>
            <a:r>
              <a:rPr lang="fr-FR" b="1"/>
              <a:t>d’ingénieur-e-s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Conférence donnée à l’Ecole Centrale en novembre 2022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12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Avons-nous encore besoin d’ingénieur-e-s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Trüeb Guillaume</cp:lastModifiedBy>
  <cp:revision>1</cp:revision>
  <dcterms:created xsi:type="dcterms:W3CDTF">2024-04-22T17:45:34Z</dcterms:created>
  <dcterms:modified xsi:type="dcterms:W3CDTF">2024-04-23T07:44:19Z</dcterms:modified>
</cp:coreProperties>
</file>